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8998" r:id="rId2"/>
    <p:sldId id="9003" r:id="rId3"/>
    <p:sldId id="9007" r:id="rId4"/>
    <p:sldId id="9004" r:id="rId5"/>
    <p:sldId id="9008" r:id="rId6"/>
    <p:sldId id="9005" r:id="rId7"/>
    <p:sldId id="9006" r:id="rId8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03"/>
            <p14:sldId id="9007"/>
            <p14:sldId id="9004"/>
            <p14:sldId id="9008"/>
            <p14:sldId id="9005"/>
            <p14:sldId id="9006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0343"/>
            <a:ext cx="6189341" cy="305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450343"/>
            <a:ext cx="5981732" cy="305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97580"/>
            <a:ext cx="6141461" cy="3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41" y="3497580"/>
            <a:ext cx="6002660" cy="33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29.05.2020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29.05.2020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99008"/>
            <a:ext cx="5950960" cy="27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767648"/>
            <a:ext cx="5774186" cy="269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3520440"/>
            <a:ext cx="5905499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554135"/>
            <a:ext cx="5688461" cy="317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43"/>
            <a:ext cx="6175864" cy="30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59" y="450343"/>
            <a:ext cx="5999741" cy="30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74720"/>
            <a:ext cx="614146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9" y="3505840"/>
            <a:ext cx="5981732" cy="334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600497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57704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30.05.2020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30.05.2020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" y="650516"/>
            <a:ext cx="6084991" cy="28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679958"/>
            <a:ext cx="5821811" cy="27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3" y="3571059"/>
            <a:ext cx="5962296" cy="32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9" y="3580584"/>
            <a:ext cx="5750372" cy="3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034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Информационный </a:t>
            </a:r>
            <a:r>
              <a:rPr lang="ru-RU" dirty="0"/>
              <a:t>ресурс </a:t>
            </a:r>
            <a:r>
              <a:rPr lang="ru-RU" dirty="0" err="1"/>
              <a:t>ventusky</a:t>
            </a:r>
            <a:r>
              <a:rPr lang="ru-RU" dirty="0"/>
              <a:t> (прогноз выпадения осадков</a:t>
            </a:r>
            <a:r>
              <a:rPr lang="ru-RU" dirty="0"/>
              <a:t>):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04967" y="388700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г.-г. Новороссийск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3425" y="38610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Славянский р-н	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38728" y="38610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Приморско-Ахтарский р-н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9" y="1358513"/>
            <a:ext cx="3456384" cy="2376264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3" y="1412776"/>
            <a:ext cx="3387169" cy="230425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95" y="1388022"/>
            <a:ext cx="2729456" cy="23172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89010" y="1115780"/>
            <a:ext cx="192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569462" y="1125072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785820" y="1134036"/>
            <a:ext cx="295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Туапсинский р-н</a:t>
            </a:r>
            <a:endParaRPr lang="ru-RU" b="1" dirty="0"/>
          </a:p>
        </p:txBody>
      </p:sp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50" y="4230381"/>
            <a:ext cx="2873164" cy="2138319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75" y="4256339"/>
            <a:ext cx="2958847" cy="203419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04" y="4176844"/>
            <a:ext cx="2950464" cy="210299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1" y="1412777"/>
            <a:ext cx="3077497" cy="217271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93" y="1412776"/>
            <a:ext cx="3357179" cy="2190382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57" y="1412776"/>
            <a:ext cx="2911535" cy="2190382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88810"/>
            <a:ext cx="3160480" cy="2456416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85" y="4278756"/>
            <a:ext cx="2888996" cy="2456416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0" y="4370256"/>
            <a:ext cx="3083645" cy="2293525"/>
          </a:xfrm>
          <a:prstGeom prst="rect">
            <a:avLst/>
          </a:prstGeom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034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Информационный </a:t>
            </a:r>
            <a:r>
              <a:rPr lang="ru-RU" dirty="0"/>
              <a:t>ресурс </a:t>
            </a:r>
            <a:r>
              <a:rPr lang="ru-RU" dirty="0" err="1"/>
              <a:t>ventusky</a:t>
            </a:r>
            <a:r>
              <a:rPr lang="ru-RU" dirty="0"/>
              <a:t> (прогноз выпадения осадков</a:t>
            </a:r>
            <a:r>
              <a:rPr lang="ru-RU" dirty="0"/>
              <a:t>):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144793" y="94993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Ейский р-н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873" y="949931"/>
            <a:ext cx="301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Тимашевский р-н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9403" y="3909424"/>
            <a:ext cx="257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Апшеронский р-н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55439" y="388909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Мостовской р-н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32303" y="949931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Кущевский р-н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80309" y="3919478"/>
            <a:ext cx="268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Каневской р-н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581612</TotalTime>
  <Words>101</Words>
  <Application>Microsoft Office PowerPoint</Application>
  <PresentationFormat>Произвольный</PresentationFormat>
  <Paragraphs>36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25312</cp:revision>
  <cp:lastPrinted>2019-02-26T17:10:31Z</cp:lastPrinted>
  <dcterms:created xsi:type="dcterms:W3CDTF">2014-09-08T13:21:12Z</dcterms:created>
  <dcterms:modified xsi:type="dcterms:W3CDTF">2020-05-28T08:22:42Z</dcterms:modified>
</cp:coreProperties>
</file>