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8"/>
  </p:notesMasterIdLst>
  <p:handoutMasterIdLst>
    <p:handoutMasterId r:id="rId9"/>
  </p:handoutMasterIdLst>
  <p:sldIdLst>
    <p:sldId id="8998" r:id="rId2"/>
    <p:sldId id="9003" r:id="rId3"/>
    <p:sldId id="9007" r:id="rId4"/>
    <p:sldId id="9004" r:id="rId5"/>
    <p:sldId id="9008" r:id="rId6"/>
    <p:sldId id="9005" r:id="rId7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98"/>
            <p14:sldId id="9003"/>
            <p14:sldId id="9007"/>
            <p14:sldId id="9004"/>
            <p14:sldId id="9008"/>
            <p14:sldId id="9005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0000"/>
    <a:srgbClr val="4ADFE6"/>
    <a:srgbClr val="FFFFFF"/>
    <a:srgbClr val="0070C0"/>
    <a:srgbClr val="FFFF00"/>
    <a:srgbClr val="00FF00"/>
    <a:srgbClr val="FF33CC"/>
    <a:srgbClr val="FF9999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586" autoAdjust="0"/>
  </p:normalViewPr>
  <p:slideViewPr>
    <p:cSldViewPr snapToGrid="0">
      <p:cViewPr>
        <p:scale>
          <a:sx n="100" d="100"/>
          <a:sy n="100" d="100"/>
        </p:scale>
        <p:origin x="-1254" y="-858"/>
      </p:cViewPr>
      <p:guideLst>
        <p:guide orient="horz" pos="4320"/>
        <p:guide pos="3636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30891" y="6467167"/>
            <a:ext cx="4307734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4" y="3235357"/>
            <a:ext cx="7955042" cy="3065136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9.png"/><Relationship Id="rId7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2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53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12200467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4734984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9"/>
            <a:ext cx="12192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ОБСТАНОВКИ В СООТВЕТСТВИИ С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0" y="165101"/>
            <a:ext cx="1915584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920" y="4221088"/>
            <a:ext cx="871017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7319" y="4221088"/>
            <a:ext cx="58067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2458" y="4221089"/>
            <a:ext cx="6036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1701" y="4221088"/>
            <a:ext cx="613451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9033" y="4221088"/>
            <a:ext cx="58067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3380" y="4221089"/>
            <a:ext cx="581317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4207" y="4221088"/>
            <a:ext cx="568643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54019" y="4221088"/>
            <a:ext cx="588317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92940" y="4221088"/>
            <a:ext cx="585936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79008" y="4221089"/>
            <a:ext cx="56896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27018" y="4221088"/>
            <a:ext cx="412237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14" y="4221088"/>
            <a:ext cx="579628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68788" y="4221089"/>
            <a:ext cx="581595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93433" y="4221089"/>
            <a:ext cx="573632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85128" y="4221089"/>
            <a:ext cx="578497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9276" y="4962452"/>
            <a:ext cx="571664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01985" y="4962453"/>
            <a:ext cx="579179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11662" y="4962453"/>
            <a:ext cx="618455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28147" y="4962453"/>
            <a:ext cx="619971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20618" y="4962453"/>
            <a:ext cx="613980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502629" y="4962452"/>
            <a:ext cx="60784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81527" y="4962982"/>
            <a:ext cx="574455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825078" y="4963501"/>
            <a:ext cx="593085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86423" y="4961930"/>
            <a:ext cx="603451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154898" y="4961930"/>
            <a:ext cx="606687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837528" y="4961931"/>
            <a:ext cx="603773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530692" y="4961930"/>
            <a:ext cx="602101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254489" y="4978371"/>
            <a:ext cx="610193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917505" y="4961931"/>
            <a:ext cx="674656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642411" y="4961931"/>
            <a:ext cx="605556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391002" y="5624333"/>
            <a:ext cx="9405457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9083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99" y="3520440"/>
            <a:ext cx="5960300" cy="330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440"/>
            <a:ext cx="6175864" cy="330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99" y="638018"/>
            <a:ext cx="5960300" cy="28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657"/>
            <a:ext cx="6141460" cy="286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7542" y="552872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06:00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3080" y="548179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12:00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5520" y="3501008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18:00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876" y="3505840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24:00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14" y="5190129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83" y="5190129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238" y="1791867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07" y="1791867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</a:t>
            </a:r>
            <a:r>
              <a:rPr lang="ru-RU" dirty="0" smtClean="0">
                <a:solidFill>
                  <a:schemeClr val="bg1"/>
                </a:solidFill>
              </a:rPr>
              <a:t>ТЕРРИТОРИИ  КРАСНОДАРСКОГО КРАЯ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03.06.2020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00"/>
            <a:ext cx="6095999" cy="28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</a:t>
            </a:r>
            <a:r>
              <a:rPr lang="ru-RU" dirty="0" smtClean="0">
                <a:solidFill>
                  <a:schemeClr val="bg1"/>
                </a:solidFill>
              </a:rPr>
              <a:t>ТЕРРИТОРИИ  КРАСНОДАРСКОГО КРАЯ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03.06.2020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7" y="638019"/>
            <a:ext cx="5981731" cy="28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8201"/>
            <a:ext cx="6141460" cy="33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3520440"/>
            <a:ext cx="5981730" cy="33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60" y="3520440"/>
            <a:ext cx="6050540" cy="3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" y="3518582"/>
            <a:ext cx="6146946" cy="33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33" y="617641"/>
            <a:ext cx="5988165" cy="28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642"/>
            <a:ext cx="6210268" cy="29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7542" y="600497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06:00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3080" y="557704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12:00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5520" y="3501008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18:00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876" y="3505840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24:00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14" y="5190129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83" y="5190129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238" y="1791867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07" y="1791867"/>
            <a:ext cx="209517" cy="16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</a:t>
            </a:r>
            <a:r>
              <a:rPr lang="ru-RU" dirty="0" smtClean="0">
                <a:solidFill>
                  <a:schemeClr val="bg1"/>
                </a:solidFill>
              </a:rPr>
              <a:t>ТЕРРИТОРИИ  КРАСНОДАРСКОГО КРАЯ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04.06.2020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638020"/>
            <a:ext cx="5981732" cy="28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8020"/>
            <a:ext cx="6096000" cy="28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</a:t>
            </a:r>
            <a:r>
              <a:rPr lang="ru-RU" dirty="0" smtClean="0">
                <a:solidFill>
                  <a:schemeClr val="bg1"/>
                </a:solidFill>
              </a:rPr>
              <a:t>ТЕРРИТОРИИ  КРАСНОДАРСКОГО КРАЯ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04.06.2020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440"/>
            <a:ext cx="6141460" cy="3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3520440"/>
            <a:ext cx="5981732" cy="3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4113510"/>
            <a:ext cx="2602707" cy="26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7034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dirty="0"/>
              <a:t>Информационный ресурс </a:t>
            </a:r>
            <a:r>
              <a:rPr lang="ru-RU" dirty="0" err="1"/>
              <a:t>ventusky</a:t>
            </a:r>
            <a:r>
              <a:rPr lang="ru-RU" dirty="0"/>
              <a:t> (прогноз выпадения осадков):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5037" y="775351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Сочи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94620" y="794962"/>
            <a:ext cx="295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Туапсинский р-н</a:t>
            </a:r>
            <a:endParaRPr lang="ru-RU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33233" y="7949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Кропоткин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289289" y="80738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Мостовской р-н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101" y="3807431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Кущевский р-н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3289" y="3861047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Белоглинский </a:t>
            </a:r>
            <a:r>
              <a:rPr lang="ru-RU" b="1" dirty="0"/>
              <a:t>р-н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6827" y="3861047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Кореновский </a:t>
            </a:r>
            <a:r>
              <a:rPr lang="ru-RU" b="1" dirty="0"/>
              <a:t>р-н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93277" y="3882509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Гулькевичиский</a:t>
            </a:r>
            <a:r>
              <a:rPr lang="ru-RU" b="1" dirty="0" smtClean="0"/>
              <a:t> </a:t>
            </a:r>
            <a:r>
              <a:rPr lang="ru-RU" b="1" dirty="0"/>
              <a:t>р-н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76713"/>
            <a:ext cx="2433638" cy="26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1" y="1144684"/>
            <a:ext cx="2471738" cy="26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27" y="1112008"/>
            <a:ext cx="2600324" cy="27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54" y="1095526"/>
            <a:ext cx="2600323" cy="269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9" y="4176763"/>
            <a:ext cx="2505440" cy="25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64" y="4214302"/>
            <a:ext cx="2457450" cy="24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83" y="4214302"/>
            <a:ext cx="2324100" cy="25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581695</TotalTime>
  <Words>82</Words>
  <Application>Microsoft Office PowerPoint</Application>
  <PresentationFormat>Произвольный</PresentationFormat>
  <Paragraphs>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25322</cp:revision>
  <cp:lastPrinted>2019-02-26T17:10:31Z</cp:lastPrinted>
  <dcterms:created xsi:type="dcterms:W3CDTF">2014-09-08T13:21:12Z</dcterms:created>
  <dcterms:modified xsi:type="dcterms:W3CDTF">2020-06-02T10:49:22Z</dcterms:modified>
</cp:coreProperties>
</file>