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12204" r:id="rId2"/>
    <p:sldId id="12205" r:id="rId3"/>
    <p:sldId id="12206" r:id="rId4"/>
    <p:sldId id="12207" r:id="rId5"/>
    <p:sldId id="12208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ЮФО" id="{1EDFE460-F5E8-4401-A89E-31D8A473E89B}">
          <p14:sldIdLst>
            <p14:sldId id="12204"/>
            <p14:sldId id="12205"/>
            <p14:sldId id="12206"/>
            <p14:sldId id="12207"/>
            <p14:sldId id="12208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FA"/>
    <a:srgbClr val="0000FF"/>
    <a:srgbClr val="00B050"/>
    <a:srgbClr val="00CC00"/>
    <a:srgbClr val="181DF8"/>
    <a:srgbClr val="FF0000"/>
    <a:srgbClr val="996633"/>
    <a:srgbClr val="FB0000"/>
    <a:srgbClr val="FF6600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68" autoAdjust="0"/>
    <p:restoredTop sz="96586" autoAdjust="0"/>
  </p:normalViewPr>
  <p:slideViewPr>
    <p:cSldViewPr snapToGrid="0">
      <p:cViewPr varScale="1">
        <p:scale>
          <a:sx n="109" d="100"/>
          <a:sy n="109" d="100"/>
        </p:scale>
        <p:origin x="1158" y="90"/>
      </p:cViewPr>
      <p:guideLst>
        <p:guide pos="3636"/>
        <p:guide orient="horz" pos="2160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88" y="186"/>
            <a:ext cx="4308031" cy="341074"/>
          </a:xfrm>
          <a:prstGeom prst="rect">
            <a:avLst/>
          </a:prstGeom>
        </p:spPr>
        <p:txBody>
          <a:bodyPr vert="horz" lIns="88028" tIns="44009" rIns="88028" bIns="44009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53" y="186"/>
            <a:ext cx="4308031" cy="341074"/>
          </a:xfrm>
          <a:prstGeom prst="rect">
            <a:avLst/>
          </a:prstGeom>
        </p:spPr>
        <p:txBody>
          <a:bodyPr vert="horz" lIns="88028" tIns="44009" rIns="88028" bIns="44009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27.11.2019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88" y="6467744"/>
            <a:ext cx="4308031" cy="341072"/>
          </a:xfrm>
          <a:prstGeom prst="rect">
            <a:avLst/>
          </a:prstGeom>
        </p:spPr>
        <p:txBody>
          <a:bodyPr vert="horz" lIns="88028" tIns="44009" rIns="88028" bIns="44009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53" y="6467744"/>
            <a:ext cx="4308031" cy="341072"/>
          </a:xfrm>
          <a:prstGeom prst="rect">
            <a:avLst/>
          </a:prstGeom>
        </p:spPr>
        <p:txBody>
          <a:bodyPr vert="horz" lIns="88028" tIns="44009" rIns="88028" bIns="44009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86" y="61"/>
            <a:ext cx="4307733" cy="341622"/>
          </a:xfrm>
          <a:prstGeom prst="rect">
            <a:avLst/>
          </a:prstGeom>
        </p:spPr>
        <p:txBody>
          <a:bodyPr vert="horz" lIns="95311" tIns="47656" rIns="95311" bIns="47656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75" y="61"/>
            <a:ext cx="4307733" cy="341622"/>
          </a:xfrm>
          <a:prstGeom prst="rect">
            <a:avLst/>
          </a:prstGeom>
        </p:spPr>
        <p:txBody>
          <a:bodyPr vert="horz" lIns="95311" tIns="47656" rIns="95311" bIns="47656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11" tIns="47656" rIns="95311" bIns="4765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82" y="3276749"/>
            <a:ext cx="7952739" cy="2680960"/>
          </a:xfrm>
          <a:prstGeom prst="rect">
            <a:avLst/>
          </a:prstGeom>
        </p:spPr>
        <p:txBody>
          <a:bodyPr vert="horz" lIns="95311" tIns="47656" rIns="95311" bIns="4765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86" y="6467330"/>
            <a:ext cx="4307733" cy="341620"/>
          </a:xfrm>
          <a:prstGeom prst="rect">
            <a:avLst/>
          </a:prstGeom>
        </p:spPr>
        <p:txBody>
          <a:bodyPr vert="horz" lIns="95311" tIns="47656" rIns="95311" bIns="47656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75" y="6467330"/>
            <a:ext cx="4307733" cy="341620"/>
          </a:xfrm>
          <a:prstGeom prst="rect">
            <a:avLst/>
          </a:prstGeom>
        </p:spPr>
        <p:txBody>
          <a:bodyPr vert="horz" lIns="95311" tIns="47656" rIns="95311" bIns="47656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39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358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1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9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48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 слайд осад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13" r="2408"/>
          <a:stretch/>
        </p:blipFill>
        <p:spPr>
          <a:xfrm>
            <a:off x="17201" y="629919"/>
            <a:ext cx="12174799" cy="6165170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СУММАРНОГО КОЛИЧЕСТВА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 </a:t>
            </a:r>
            <a:r>
              <a:rPr lang="ru-RU" dirty="0">
                <a:solidFill>
                  <a:schemeClr val="bg1"/>
                </a:solidFill>
              </a:rPr>
              <a:t>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27.11.2019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28-30.11.2019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162" y="3985662"/>
            <a:ext cx="286488" cy="2809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8" name="TextBox 437"/>
          <p:cNvSpPr txBox="1"/>
          <p:nvPr/>
        </p:nvSpPr>
        <p:spPr>
          <a:xfrm>
            <a:off x="6160962" y="4091073"/>
            <a:ext cx="54489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Сочи</a:t>
            </a:r>
            <a:endParaRPr lang="ru-RU" sz="1200" dirty="0"/>
          </a:p>
        </p:txBody>
      </p:sp>
      <p:sp>
        <p:nvSpPr>
          <p:cNvPr id="441" name="TextBox 440"/>
          <p:cNvSpPr txBox="1"/>
          <p:nvPr/>
        </p:nvSpPr>
        <p:spPr>
          <a:xfrm>
            <a:off x="5583698" y="3265764"/>
            <a:ext cx="10436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Краснодар</a:t>
            </a:r>
            <a:endParaRPr lang="ru-RU" sz="1200" dirty="0"/>
          </a:p>
        </p:txBody>
      </p:sp>
      <p:sp>
        <p:nvSpPr>
          <p:cNvPr id="442" name="TextBox 441"/>
          <p:cNvSpPr txBox="1"/>
          <p:nvPr/>
        </p:nvSpPr>
        <p:spPr>
          <a:xfrm>
            <a:off x="2912489" y="3535466"/>
            <a:ext cx="116737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Севастополь</a:t>
            </a:r>
            <a:endParaRPr lang="ru-RU" sz="1200" dirty="0"/>
          </a:p>
        </p:txBody>
      </p:sp>
      <p:sp>
        <p:nvSpPr>
          <p:cNvPr id="444" name="TextBox 443"/>
          <p:cNvSpPr txBox="1"/>
          <p:nvPr/>
        </p:nvSpPr>
        <p:spPr>
          <a:xfrm>
            <a:off x="7025538" y="3265764"/>
            <a:ext cx="10436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Ставрополь</a:t>
            </a:r>
            <a:endParaRPr lang="ru-RU" sz="1200" dirty="0"/>
          </a:p>
        </p:txBody>
      </p:sp>
      <p:sp>
        <p:nvSpPr>
          <p:cNvPr id="445" name="TextBox 444"/>
          <p:cNvSpPr txBox="1"/>
          <p:nvPr/>
        </p:nvSpPr>
        <p:spPr>
          <a:xfrm>
            <a:off x="8266487" y="4440432"/>
            <a:ext cx="1245071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Владикавказ</a:t>
            </a:r>
            <a:endParaRPr lang="ru-RU" sz="1200" dirty="0"/>
          </a:p>
        </p:txBody>
      </p:sp>
      <p:sp>
        <p:nvSpPr>
          <p:cNvPr id="446" name="TextBox 445"/>
          <p:cNvSpPr txBox="1"/>
          <p:nvPr/>
        </p:nvSpPr>
        <p:spPr>
          <a:xfrm>
            <a:off x="10027242" y="2503722"/>
            <a:ext cx="10436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Астрахань</a:t>
            </a:r>
            <a:endParaRPr lang="ru-RU" sz="1200" dirty="0"/>
          </a:p>
        </p:txBody>
      </p:sp>
      <p:sp>
        <p:nvSpPr>
          <p:cNvPr id="448" name="TextBox 447"/>
          <p:cNvSpPr txBox="1"/>
          <p:nvPr/>
        </p:nvSpPr>
        <p:spPr>
          <a:xfrm>
            <a:off x="9759241" y="4473856"/>
            <a:ext cx="102506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49" name="TextBox 448"/>
          <p:cNvSpPr txBox="1"/>
          <p:nvPr/>
        </p:nvSpPr>
        <p:spPr>
          <a:xfrm>
            <a:off x="8294323" y="1074279"/>
            <a:ext cx="116737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Волгоград</a:t>
            </a:r>
            <a:endParaRPr lang="ru-RU" sz="1200" dirty="0"/>
          </a:p>
        </p:txBody>
      </p:sp>
      <p:sp>
        <p:nvSpPr>
          <p:cNvPr id="450" name="TextBox 449"/>
          <p:cNvSpPr txBox="1"/>
          <p:nvPr/>
        </p:nvSpPr>
        <p:spPr>
          <a:xfrm>
            <a:off x="5659188" y="1985062"/>
            <a:ext cx="1609051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Ростов-на-Дону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521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12"/>
            <a:ext cx="12192000" cy="6249387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СУММАРНЫХ </a:t>
            </a:r>
            <a:r>
              <a:rPr lang="ru-RU" dirty="0">
                <a:solidFill>
                  <a:schemeClr val="bg1"/>
                </a:solidFill>
              </a:rPr>
              <a:t>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(ИР </a:t>
            </a: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27.11.2019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28-30.11.2019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60" y="3495758"/>
            <a:ext cx="296227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2" name="TextBox 431"/>
          <p:cNvSpPr txBox="1"/>
          <p:nvPr/>
        </p:nvSpPr>
        <p:spPr>
          <a:xfrm>
            <a:off x="5356927" y="4660335"/>
            <a:ext cx="58364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Сочи</a:t>
            </a:r>
            <a:endParaRPr lang="ru-RU" sz="1200" dirty="0"/>
          </a:p>
        </p:txBody>
      </p:sp>
      <p:sp>
        <p:nvSpPr>
          <p:cNvPr id="433" name="TextBox 432"/>
          <p:cNvSpPr txBox="1"/>
          <p:nvPr/>
        </p:nvSpPr>
        <p:spPr>
          <a:xfrm>
            <a:off x="4629303" y="3725213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Краснодар</a:t>
            </a:r>
            <a:endParaRPr lang="ru-RU" sz="1200" dirty="0"/>
          </a:p>
        </p:txBody>
      </p:sp>
      <p:sp>
        <p:nvSpPr>
          <p:cNvPr id="434" name="TextBox 433"/>
          <p:cNvSpPr txBox="1"/>
          <p:nvPr/>
        </p:nvSpPr>
        <p:spPr>
          <a:xfrm>
            <a:off x="950700" y="4002212"/>
            <a:ext cx="114690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Севастополь</a:t>
            </a:r>
            <a:endParaRPr lang="ru-RU" sz="1200" dirty="0"/>
          </a:p>
        </p:txBody>
      </p:sp>
      <p:sp>
        <p:nvSpPr>
          <p:cNvPr id="435" name="TextBox 434"/>
          <p:cNvSpPr txBox="1"/>
          <p:nvPr/>
        </p:nvSpPr>
        <p:spPr>
          <a:xfrm>
            <a:off x="6647573" y="3717121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Ставрополь</a:t>
            </a:r>
            <a:endParaRPr lang="ru-RU" sz="1200" dirty="0"/>
          </a:p>
        </p:txBody>
      </p:sp>
      <p:sp>
        <p:nvSpPr>
          <p:cNvPr id="436" name="TextBox 435"/>
          <p:cNvSpPr txBox="1"/>
          <p:nvPr/>
        </p:nvSpPr>
        <p:spPr>
          <a:xfrm>
            <a:off x="8352400" y="5030623"/>
            <a:ext cx="122324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Владикавказ</a:t>
            </a:r>
            <a:endParaRPr lang="ru-RU" sz="1200" dirty="0"/>
          </a:p>
        </p:txBody>
      </p:sp>
      <p:sp>
        <p:nvSpPr>
          <p:cNvPr id="437" name="TextBox 436"/>
          <p:cNvSpPr txBox="1"/>
          <p:nvPr/>
        </p:nvSpPr>
        <p:spPr>
          <a:xfrm>
            <a:off x="10666844" y="2826056"/>
            <a:ext cx="1025355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Астрахань</a:t>
            </a:r>
            <a:endParaRPr lang="ru-RU" sz="1200" dirty="0"/>
          </a:p>
        </p:txBody>
      </p:sp>
      <p:sp>
        <p:nvSpPr>
          <p:cNvPr id="440" name="TextBox 439"/>
          <p:cNvSpPr txBox="1"/>
          <p:nvPr/>
        </p:nvSpPr>
        <p:spPr>
          <a:xfrm>
            <a:off x="10341622" y="5054899"/>
            <a:ext cx="102434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41" name="TextBox 440"/>
          <p:cNvSpPr txBox="1"/>
          <p:nvPr/>
        </p:nvSpPr>
        <p:spPr>
          <a:xfrm>
            <a:off x="8352400" y="1193660"/>
            <a:ext cx="96153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Волгоград</a:t>
            </a:r>
            <a:endParaRPr lang="ru-RU" sz="1200" dirty="0"/>
          </a:p>
        </p:txBody>
      </p:sp>
      <p:sp>
        <p:nvSpPr>
          <p:cNvPr id="446" name="TextBox 445"/>
          <p:cNvSpPr txBox="1"/>
          <p:nvPr/>
        </p:nvSpPr>
        <p:spPr>
          <a:xfrm>
            <a:off x="4864238" y="2226538"/>
            <a:ext cx="1580841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Ростов-на-Дону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041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385"/>
            <a:ext cx="6076538" cy="3085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50" y="608613"/>
            <a:ext cx="6107905" cy="3095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351"/>
            <a:ext cx="6103401" cy="3142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9" y="3714185"/>
            <a:ext cx="6096926" cy="3148524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27.11.2019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28.11.2019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877" y="44338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1" name="TextBox 440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9" name="TextBox 458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0" name="TextBox 459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1" name="TextBox 460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5" name="TextBox 464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9" name="TextBox 468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1" name="TextBox 470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72" name="TextBox 471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73" name="TextBox 472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74" name="TextBox 473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76" name="TextBox 475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77" name="TextBox 476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78" name="TextBox 477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79" name="TextBox 478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0" name="TextBox 479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81" name="TextBox 480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82" name="TextBox 481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85" name="TextBox 484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86" name="TextBox 485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87" name="TextBox 486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88" name="TextBox 487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9" name="TextBox 488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90" name="TextBox 489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91" name="TextBox 490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92" name="TextBox 491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93" name="TextBox 492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94" name="TextBox 493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95" name="TextBox 494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96" name="TextBox 495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97" name="TextBox 496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98" name="TextBox 497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99" name="TextBox 498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8772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184"/>
            <a:ext cx="6084092" cy="3084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13" y="623384"/>
            <a:ext cx="6115886" cy="3073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0942"/>
            <a:ext cx="6090566" cy="3147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48" y="3722273"/>
            <a:ext cx="6093451" cy="3135727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27.11.2019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28.11.2019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40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8" name="TextBox 437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3" name="TextBox 442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44" name="TextBox 443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46" name="TextBox 445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47" name="TextBox 446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8" name="TextBox 447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9" name="TextBox 448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0" name="TextBox 449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1" name="TextBox 450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4" name="TextBox 453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6" name="TextBox 455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7" name="TextBox 456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8" name="TextBox 457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9" name="TextBox 458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60" name="TextBox 459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61" name="TextBox 460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68" name="TextBox 467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9" name="TextBox 468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70" name="TextBox 469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71" name="TextBox 470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73" name="TextBox 472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74" name="TextBox 473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75" name="TextBox 474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6" name="TextBox 475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77" name="TextBox 476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97" name="TextBox 496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98" name="TextBox 497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99" name="TextBox 498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00" name="TextBox 499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01" name="TextBox 500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02" name="TextBox 501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03" name="TextBox 502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04" name="TextBox 503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0699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623385"/>
            <a:ext cx="6127985" cy="3085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5144"/>
            <a:ext cx="6070699" cy="3132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84"/>
            <a:ext cx="6064014" cy="3095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78" y="3709150"/>
            <a:ext cx="6097922" cy="3156618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</a:t>
            </a:r>
            <a:r>
              <a:rPr lang="ru-RU" dirty="0" smtClean="0">
                <a:solidFill>
                  <a:schemeClr val="bg1"/>
                </a:solidFill>
              </a:rPr>
              <a:t>И ДВИЖЕНИЯ МОРСКИЙ СУДОВ В АКВАТОРИИ АЗОВСКОГО И ЧЕРНОГО МОРЕЙ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27.11.2019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28-30.11.2019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63" name="TextBox 462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 smtClean="0">
                <a:solidFill>
                  <a:schemeClr val="tx1"/>
                </a:solidFill>
              </a:rPr>
              <a:t>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 smtClean="0">
                <a:solidFill>
                  <a:schemeClr val="tx1"/>
                </a:solidFill>
              </a:rPr>
              <a:t>29.11.2019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 smtClean="0">
                <a:solidFill>
                  <a:schemeClr val="tx1"/>
                </a:solidFill>
              </a:rPr>
              <a:t>30.11.2019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4977292" y="809532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62" name="TextBox 461"/>
          <p:cNvSpPr txBox="1"/>
          <p:nvPr/>
        </p:nvSpPr>
        <p:spPr>
          <a:xfrm>
            <a:off x="1830629" y="3172385"/>
            <a:ext cx="550651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Керчь</a:t>
            </a:r>
            <a:endParaRPr lang="ru-RU" sz="800" dirty="0"/>
          </a:p>
        </p:txBody>
      </p:sp>
      <p:sp>
        <p:nvSpPr>
          <p:cNvPr id="485" name="TextBox 484"/>
          <p:cNvSpPr txBox="1"/>
          <p:nvPr/>
        </p:nvSpPr>
        <p:spPr>
          <a:xfrm>
            <a:off x="8757163" y="3740435"/>
            <a:ext cx="99162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КИИС Море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86" name="TextBox 485"/>
          <p:cNvSpPr txBox="1"/>
          <p:nvPr/>
        </p:nvSpPr>
        <p:spPr>
          <a:xfrm>
            <a:off x="11054417" y="3917654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87" name="TextBox 486"/>
          <p:cNvSpPr txBox="1"/>
          <p:nvPr/>
        </p:nvSpPr>
        <p:spPr>
          <a:xfrm>
            <a:off x="7995628" y="5907636"/>
            <a:ext cx="550651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err="1" smtClean="0"/>
              <a:t>Керч</a:t>
            </a:r>
            <a:endParaRPr lang="ru-RU" sz="800" dirty="0"/>
          </a:p>
        </p:txBody>
      </p:sp>
      <p:sp>
        <p:nvSpPr>
          <p:cNvPr id="488" name="TextBox 487"/>
          <p:cNvSpPr txBox="1"/>
          <p:nvPr/>
        </p:nvSpPr>
        <p:spPr>
          <a:xfrm>
            <a:off x="9325482" y="6667570"/>
            <a:ext cx="846618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Новороссийск</a:t>
            </a:r>
            <a:endParaRPr lang="ru-RU" sz="8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671119" y="1281849"/>
            <a:ext cx="1221071" cy="4441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601622">
            <a:off x="2482615" y="1154125"/>
            <a:ext cx="156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ю-з,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5" name="Прямая со стрелкой 444"/>
          <p:cNvCxnSpPr/>
          <p:nvPr/>
        </p:nvCxnSpPr>
        <p:spPr>
          <a:xfrm rot="1188388" flipV="1">
            <a:off x="2314333" y="4906232"/>
            <a:ext cx="1074219" cy="7760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Box 445"/>
          <p:cNvSpPr txBox="1"/>
          <p:nvPr/>
        </p:nvSpPr>
        <p:spPr>
          <a:xfrm rot="20719539">
            <a:off x="1987314" y="4957113"/>
            <a:ext cx="156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ю-з, до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7" name="Прямая со стрелкой 446"/>
          <p:cNvCxnSpPr/>
          <p:nvPr/>
        </p:nvCxnSpPr>
        <p:spPr>
          <a:xfrm rot="1126928" flipH="1" flipV="1">
            <a:off x="7903098" y="1829754"/>
            <a:ext cx="1030811" cy="744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TextBox 447"/>
          <p:cNvSpPr txBox="1"/>
          <p:nvPr/>
        </p:nvSpPr>
        <p:spPr>
          <a:xfrm rot="3373273">
            <a:off x="7902414" y="1935359"/>
            <a:ext cx="156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ю-в, до 12 м/с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11090204" y="829716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0" name="TextBox 449"/>
          <p:cNvSpPr txBox="1"/>
          <p:nvPr/>
        </p:nvSpPr>
        <p:spPr>
          <a:xfrm>
            <a:off x="7951495" y="3189861"/>
            <a:ext cx="550651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Керчь</a:t>
            </a:r>
            <a:endParaRPr lang="ru-RU" sz="800" dirty="0"/>
          </a:p>
        </p:txBody>
      </p:sp>
      <p:sp>
        <p:nvSpPr>
          <p:cNvPr id="452" name="TextBox 451"/>
          <p:cNvSpPr txBox="1"/>
          <p:nvPr/>
        </p:nvSpPr>
        <p:spPr>
          <a:xfrm>
            <a:off x="4929586" y="394468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3" name="TextBox 452"/>
          <p:cNvSpPr txBox="1"/>
          <p:nvPr/>
        </p:nvSpPr>
        <p:spPr>
          <a:xfrm>
            <a:off x="1830629" y="6314030"/>
            <a:ext cx="550651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Керчь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684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720871</TotalTime>
  <Words>228</Words>
  <Application>Microsoft Office PowerPoint</Application>
  <PresentationFormat>Широкоэкранный</PresentationFormat>
  <Paragraphs>129</Paragraphs>
  <Slides>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Офицер-оператор-Шабанов М.П.</cp:lastModifiedBy>
  <cp:revision>30594</cp:revision>
  <cp:lastPrinted>2019-07-15T19:46:39Z</cp:lastPrinted>
  <dcterms:created xsi:type="dcterms:W3CDTF">2014-09-08T13:21:12Z</dcterms:created>
  <dcterms:modified xsi:type="dcterms:W3CDTF">2019-11-27T19:15:45Z</dcterms:modified>
</cp:coreProperties>
</file>