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DBB25-F60D-42F7-BC62-BBD40E30AD09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C8B4C-CD48-4828-BBA9-34C6CF64C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5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90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9060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968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627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472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185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890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55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40A4-D4C3-452F-8C59-4839F87AD501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DFDF-31D5-4150-BC53-267827DF9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389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40A4-D4C3-452F-8C59-4839F87AD501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DFDF-31D5-4150-BC53-267827DF9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14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40A4-D4C3-452F-8C59-4839F87AD501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DFDF-31D5-4150-BC53-267827DF9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40A4-D4C3-452F-8C59-4839F87AD501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DFDF-31D5-4150-BC53-267827DF9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97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40A4-D4C3-452F-8C59-4839F87AD501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DFDF-31D5-4150-BC53-267827DF9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399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40A4-D4C3-452F-8C59-4839F87AD501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DFDF-31D5-4150-BC53-267827DF9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2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40A4-D4C3-452F-8C59-4839F87AD501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DFDF-31D5-4150-BC53-267827DF9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58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40A4-D4C3-452F-8C59-4839F87AD501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DFDF-31D5-4150-BC53-267827DF9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791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40A4-D4C3-452F-8C59-4839F87AD501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DFDF-31D5-4150-BC53-267827DF9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18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40A4-D4C3-452F-8C59-4839F87AD501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DFDF-31D5-4150-BC53-267827DF9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0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40A4-D4C3-452F-8C59-4839F87AD501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DFDF-31D5-4150-BC53-267827DF9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82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940A4-D4C3-452F-8C59-4839F87AD501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7DFDF-31D5-4150-BC53-267827DF9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94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ой филь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260" r="15975"/>
          <a:stretch/>
        </p:blipFill>
        <p:spPr>
          <a:xfrm>
            <a:off x="0" y="625997"/>
            <a:ext cx="12192000" cy="6232004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СУММАРНОГО КОЛИЧЕСТВА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ЮФО </a:t>
            </a: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ИР «</a:t>
            </a:r>
            <a:r>
              <a:rPr lang="en-US" dirty="0" err="1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01.12.2019 </a:t>
            </a:r>
            <a:r>
              <a:rPr lang="ru-RU" dirty="0">
                <a:solidFill>
                  <a:schemeClr val="bg1"/>
                </a:solidFill>
              </a:rPr>
              <a:t>на 02-04.12.2019)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31" name="Рисунок 4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1" y="3993993"/>
            <a:ext cx="286488" cy="28094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32" name="TextBox 431"/>
          <p:cNvSpPr txBox="1"/>
          <p:nvPr/>
        </p:nvSpPr>
        <p:spPr>
          <a:xfrm>
            <a:off x="4803247" y="4885169"/>
            <a:ext cx="755464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Сочи</a:t>
            </a:r>
            <a:endParaRPr lang="ru-RU" sz="1200" dirty="0"/>
          </a:p>
        </p:txBody>
      </p:sp>
      <p:sp>
        <p:nvSpPr>
          <p:cNvPr id="433" name="TextBox 432"/>
          <p:cNvSpPr txBox="1"/>
          <p:nvPr/>
        </p:nvSpPr>
        <p:spPr>
          <a:xfrm>
            <a:off x="4036059" y="3953571"/>
            <a:ext cx="1079706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Краснодар</a:t>
            </a:r>
            <a:endParaRPr lang="ru-RU" sz="1200" dirty="0"/>
          </a:p>
        </p:txBody>
      </p:sp>
      <p:sp>
        <p:nvSpPr>
          <p:cNvPr id="434" name="TextBox 433"/>
          <p:cNvSpPr txBox="1"/>
          <p:nvPr/>
        </p:nvSpPr>
        <p:spPr>
          <a:xfrm>
            <a:off x="134990" y="4285680"/>
            <a:ext cx="1207699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Севастополь</a:t>
            </a:r>
            <a:endParaRPr lang="ru-RU" sz="1200" dirty="0"/>
          </a:p>
        </p:txBody>
      </p:sp>
      <p:sp>
        <p:nvSpPr>
          <p:cNvPr id="435" name="TextBox 434"/>
          <p:cNvSpPr txBox="1"/>
          <p:nvPr/>
        </p:nvSpPr>
        <p:spPr>
          <a:xfrm>
            <a:off x="6096000" y="3993993"/>
            <a:ext cx="1079706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Ставрополь</a:t>
            </a:r>
            <a:endParaRPr lang="ru-RU" sz="1200" dirty="0"/>
          </a:p>
        </p:txBody>
      </p:sp>
      <p:sp>
        <p:nvSpPr>
          <p:cNvPr id="436" name="TextBox 435"/>
          <p:cNvSpPr txBox="1"/>
          <p:nvPr/>
        </p:nvSpPr>
        <p:spPr>
          <a:xfrm>
            <a:off x="7837270" y="5162168"/>
            <a:ext cx="1288082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Владикавказ</a:t>
            </a:r>
            <a:endParaRPr lang="ru-RU" sz="1200" dirty="0"/>
          </a:p>
        </p:txBody>
      </p:sp>
      <p:sp>
        <p:nvSpPr>
          <p:cNvPr id="437" name="TextBox 436"/>
          <p:cNvSpPr txBox="1"/>
          <p:nvPr/>
        </p:nvSpPr>
        <p:spPr>
          <a:xfrm>
            <a:off x="10263253" y="3185304"/>
            <a:ext cx="1079706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Астрахань</a:t>
            </a:r>
            <a:endParaRPr lang="ru-RU" sz="1200" dirty="0"/>
          </a:p>
        </p:txBody>
      </p:sp>
      <p:sp>
        <p:nvSpPr>
          <p:cNvPr id="440" name="TextBox 439"/>
          <p:cNvSpPr txBox="1"/>
          <p:nvPr/>
        </p:nvSpPr>
        <p:spPr>
          <a:xfrm>
            <a:off x="10006116" y="5162168"/>
            <a:ext cx="986681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Махачкала</a:t>
            </a:r>
            <a:endParaRPr lang="ru-RU" dirty="0"/>
          </a:p>
        </p:txBody>
      </p:sp>
      <p:sp>
        <p:nvSpPr>
          <p:cNvPr id="443" name="TextBox 442"/>
          <p:cNvSpPr txBox="1"/>
          <p:nvPr/>
        </p:nvSpPr>
        <p:spPr>
          <a:xfrm>
            <a:off x="7837270" y="1627970"/>
            <a:ext cx="1207699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Волгоград</a:t>
            </a:r>
            <a:endParaRPr lang="ru-RU" sz="1200" dirty="0"/>
          </a:p>
        </p:txBody>
      </p:sp>
      <p:sp>
        <p:nvSpPr>
          <p:cNvPr id="447" name="TextBox 446"/>
          <p:cNvSpPr txBox="1"/>
          <p:nvPr/>
        </p:nvSpPr>
        <p:spPr>
          <a:xfrm>
            <a:off x="4313980" y="2633742"/>
            <a:ext cx="1463734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Ростов-на-Дону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7937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230"/>
            <a:ext cx="12192000" cy="6274334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4237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СУММАРНЫХ </a:t>
            </a:r>
            <a:r>
              <a:rPr lang="ru-RU" dirty="0">
                <a:solidFill>
                  <a:schemeClr val="bg1"/>
                </a:solidFill>
              </a:rPr>
              <a:t>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ЮФО (ИР </a:t>
            </a:r>
            <a:r>
              <a:rPr lang="ru-RU" dirty="0">
                <a:solidFill>
                  <a:schemeClr val="bg1"/>
                </a:solidFill>
              </a:rPr>
              <a:t>«</a:t>
            </a:r>
            <a:r>
              <a:rPr lang="en-US" dirty="0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от </a:t>
            </a:r>
            <a:r>
              <a:rPr lang="ru-RU" dirty="0" smtClean="0">
                <a:solidFill>
                  <a:schemeClr val="bg1"/>
                </a:solidFill>
              </a:rPr>
              <a:t>01.12.2019 на </a:t>
            </a:r>
            <a:r>
              <a:rPr lang="ru-RU" dirty="0">
                <a:solidFill>
                  <a:schemeClr val="bg1"/>
                </a:solidFill>
              </a:rPr>
              <a:t>01-03.12.2019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31" name="Рисунок 4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960" y="3495758"/>
            <a:ext cx="296227" cy="33305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32" name="TextBox 431"/>
          <p:cNvSpPr txBox="1"/>
          <p:nvPr/>
        </p:nvSpPr>
        <p:spPr>
          <a:xfrm>
            <a:off x="4991995" y="4942747"/>
            <a:ext cx="755464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Сочи</a:t>
            </a:r>
            <a:endParaRPr lang="ru-RU" sz="1200" dirty="0"/>
          </a:p>
        </p:txBody>
      </p:sp>
      <p:sp>
        <p:nvSpPr>
          <p:cNvPr id="433" name="TextBox 432"/>
          <p:cNvSpPr txBox="1"/>
          <p:nvPr/>
        </p:nvSpPr>
        <p:spPr>
          <a:xfrm>
            <a:off x="4290021" y="4081510"/>
            <a:ext cx="1079706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Краснодар</a:t>
            </a:r>
            <a:endParaRPr lang="ru-RU" sz="1200" dirty="0"/>
          </a:p>
        </p:txBody>
      </p:sp>
      <p:sp>
        <p:nvSpPr>
          <p:cNvPr id="434" name="TextBox 433"/>
          <p:cNvSpPr txBox="1"/>
          <p:nvPr/>
        </p:nvSpPr>
        <p:spPr>
          <a:xfrm>
            <a:off x="333462" y="4358509"/>
            <a:ext cx="1207699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Севастополь</a:t>
            </a:r>
            <a:endParaRPr lang="ru-RU" sz="1200" dirty="0"/>
          </a:p>
        </p:txBody>
      </p:sp>
      <p:sp>
        <p:nvSpPr>
          <p:cNvPr id="435" name="TextBox 434"/>
          <p:cNvSpPr txBox="1"/>
          <p:nvPr/>
        </p:nvSpPr>
        <p:spPr>
          <a:xfrm>
            <a:off x="6472231" y="4081510"/>
            <a:ext cx="1079706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Ставрополь</a:t>
            </a:r>
            <a:endParaRPr lang="ru-RU" sz="1200" dirty="0"/>
          </a:p>
        </p:txBody>
      </p:sp>
      <p:sp>
        <p:nvSpPr>
          <p:cNvPr id="436" name="TextBox 435"/>
          <p:cNvSpPr txBox="1"/>
          <p:nvPr/>
        </p:nvSpPr>
        <p:spPr>
          <a:xfrm>
            <a:off x="8252166" y="5345137"/>
            <a:ext cx="1288082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Владикавказ</a:t>
            </a:r>
            <a:endParaRPr lang="ru-RU" sz="1200" dirty="0"/>
          </a:p>
        </p:txBody>
      </p:sp>
      <p:sp>
        <p:nvSpPr>
          <p:cNvPr id="437" name="TextBox 436"/>
          <p:cNvSpPr txBox="1"/>
          <p:nvPr/>
        </p:nvSpPr>
        <p:spPr>
          <a:xfrm>
            <a:off x="10860800" y="3262708"/>
            <a:ext cx="1079706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Астрахань</a:t>
            </a:r>
            <a:endParaRPr lang="ru-RU" sz="1200" dirty="0"/>
          </a:p>
        </p:txBody>
      </p:sp>
      <p:sp>
        <p:nvSpPr>
          <p:cNvPr id="440" name="TextBox 439"/>
          <p:cNvSpPr txBox="1"/>
          <p:nvPr/>
        </p:nvSpPr>
        <p:spPr>
          <a:xfrm>
            <a:off x="10413972" y="5345138"/>
            <a:ext cx="986681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Махачкала</a:t>
            </a:r>
            <a:endParaRPr lang="ru-RU" dirty="0"/>
          </a:p>
        </p:txBody>
      </p:sp>
      <p:sp>
        <p:nvSpPr>
          <p:cNvPr id="441" name="TextBox 440"/>
          <p:cNvSpPr txBox="1"/>
          <p:nvPr/>
        </p:nvSpPr>
        <p:spPr>
          <a:xfrm>
            <a:off x="8331724" y="1788469"/>
            <a:ext cx="1009416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Волгоград</a:t>
            </a:r>
            <a:endParaRPr lang="ru-RU" sz="1200" dirty="0"/>
          </a:p>
        </p:txBody>
      </p:sp>
      <p:sp>
        <p:nvSpPr>
          <p:cNvPr id="446" name="TextBox 445"/>
          <p:cNvSpPr txBox="1"/>
          <p:nvPr/>
        </p:nvSpPr>
        <p:spPr>
          <a:xfrm>
            <a:off x="4632266" y="2760435"/>
            <a:ext cx="1463734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Ростов-на-Дону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9254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" y="612184"/>
            <a:ext cx="6081905" cy="3081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84" y="631031"/>
            <a:ext cx="6079015" cy="3078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" y="3717242"/>
            <a:ext cx="6086625" cy="31454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04" y="3717242"/>
            <a:ext cx="6080196" cy="3153559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ЮФО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от </a:t>
            </a:r>
            <a:r>
              <a:rPr lang="ru-RU" dirty="0" smtClean="0">
                <a:solidFill>
                  <a:schemeClr val="bg1"/>
                </a:solidFill>
              </a:rPr>
              <a:t>01.12.2019 на 02.12.2019)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5" name="Рисунок 4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33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7" name="Рисунок 4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877" y="443380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8" name="Рисунок 4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81" y="4433467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4" name="Рисунок 4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082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41" name="TextBox 440"/>
          <p:cNvSpPr txBox="1"/>
          <p:nvPr/>
        </p:nvSpPr>
        <p:spPr>
          <a:xfrm>
            <a:off x="2344809" y="612184"/>
            <a:ext cx="1308777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06.00 02.12.2019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8543889" y="623385"/>
            <a:ext cx="136284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12.00 02.12.2019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2359152" y="370400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18.00 02.12.2019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8674398" y="371239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24.00 02.12.2019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04" name="TextBox 503"/>
          <p:cNvSpPr txBox="1"/>
          <p:nvPr/>
        </p:nvSpPr>
        <p:spPr>
          <a:xfrm>
            <a:off x="2389845" y="2778658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505" name="TextBox 504"/>
          <p:cNvSpPr txBox="1"/>
          <p:nvPr/>
        </p:nvSpPr>
        <p:spPr>
          <a:xfrm>
            <a:off x="1987426" y="236395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506" name="TextBox 505"/>
          <p:cNvSpPr txBox="1"/>
          <p:nvPr/>
        </p:nvSpPr>
        <p:spPr>
          <a:xfrm>
            <a:off x="201308" y="2471676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507" name="TextBox 506"/>
          <p:cNvSpPr txBox="1"/>
          <p:nvPr/>
        </p:nvSpPr>
        <p:spPr>
          <a:xfrm>
            <a:off x="2941937" y="233007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508" name="TextBox 507"/>
          <p:cNvSpPr txBox="1"/>
          <p:nvPr/>
        </p:nvSpPr>
        <p:spPr>
          <a:xfrm>
            <a:off x="3798608" y="288638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509" name="TextBox 508"/>
          <p:cNvSpPr txBox="1"/>
          <p:nvPr/>
        </p:nvSpPr>
        <p:spPr>
          <a:xfrm>
            <a:off x="4914181" y="197043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510" name="TextBox 509"/>
          <p:cNvSpPr txBox="1"/>
          <p:nvPr/>
        </p:nvSpPr>
        <p:spPr>
          <a:xfrm>
            <a:off x="3798608" y="1187581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511" name="TextBox 510"/>
          <p:cNvSpPr txBox="1"/>
          <p:nvPr/>
        </p:nvSpPr>
        <p:spPr>
          <a:xfrm>
            <a:off x="4765892" y="2913746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512" name="TextBox 511"/>
          <p:cNvSpPr txBox="1"/>
          <p:nvPr/>
        </p:nvSpPr>
        <p:spPr>
          <a:xfrm>
            <a:off x="2162281" y="1710283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31" name="TextBox 430"/>
          <p:cNvSpPr txBox="1"/>
          <p:nvPr/>
        </p:nvSpPr>
        <p:spPr>
          <a:xfrm>
            <a:off x="8451332" y="2806598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32" name="TextBox 431"/>
          <p:cNvSpPr txBox="1"/>
          <p:nvPr/>
        </p:nvSpPr>
        <p:spPr>
          <a:xfrm>
            <a:off x="8048913" y="239189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33" name="TextBox 432"/>
          <p:cNvSpPr txBox="1"/>
          <p:nvPr/>
        </p:nvSpPr>
        <p:spPr>
          <a:xfrm>
            <a:off x="6262795" y="2499616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36" name="TextBox 435"/>
          <p:cNvSpPr txBox="1"/>
          <p:nvPr/>
        </p:nvSpPr>
        <p:spPr>
          <a:xfrm>
            <a:off x="9003424" y="235801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39" name="TextBox 438"/>
          <p:cNvSpPr txBox="1"/>
          <p:nvPr/>
        </p:nvSpPr>
        <p:spPr>
          <a:xfrm>
            <a:off x="9860095" y="291432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40" name="TextBox 439"/>
          <p:cNvSpPr txBox="1"/>
          <p:nvPr/>
        </p:nvSpPr>
        <p:spPr>
          <a:xfrm>
            <a:off x="10975668" y="199837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45" name="TextBox 444"/>
          <p:cNvSpPr txBox="1"/>
          <p:nvPr/>
        </p:nvSpPr>
        <p:spPr>
          <a:xfrm>
            <a:off x="9860095" y="1215521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46" name="TextBox 445"/>
          <p:cNvSpPr txBox="1"/>
          <p:nvPr/>
        </p:nvSpPr>
        <p:spPr>
          <a:xfrm>
            <a:off x="10827379" y="2941686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47" name="TextBox 446"/>
          <p:cNvSpPr txBox="1"/>
          <p:nvPr/>
        </p:nvSpPr>
        <p:spPr>
          <a:xfrm>
            <a:off x="8223768" y="1738223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48" name="TextBox 447"/>
          <p:cNvSpPr txBox="1"/>
          <p:nvPr/>
        </p:nvSpPr>
        <p:spPr>
          <a:xfrm>
            <a:off x="8483700" y="5950734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49" name="TextBox 448"/>
          <p:cNvSpPr txBox="1"/>
          <p:nvPr/>
        </p:nvSpPr>
        <p:spPr>
          <a:xfrm>
            <a:off x="8081281" y="553603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50" name="TextBox 449"/>
          <p:cNvSpPr txBox="1"/>
          <p:nvPr/>
        </p:nvSpPr>
        <p:spPr>
          <a:xfrm>
            <a:off x="6295163" y="5643752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51" name="TextBox 450"/>
          <p:cNvSpPr txBox="1"/>
          <p:nvPr/>
        </p:nvSpPr>
        <p:spPr>
          <a:xfrm>
            <a:off x="9035792" y="550214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52" name="TextBox 451"/>
          <p:cNvSpPr txBox="1"/>
          <p:nvPr/>
        </p:nvSpPr>
        <p:spPr>
          <a:xfrm>
            <a:off x="9892463" y="605845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53" name="TextBox 452"/>
          <p:cNvSpPr txBox="1"/>
          <p:nvPr/>
        </p:nvSpPr>
        <p:spPr>
          <a:xfrm>
            <a:off x="11008036" y="5142513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54" name="TextBox 453"/>
          <p:cNvSpPr txBox="1"/>
          <p:nvPr/>
        </p:nvSpPr>
        <p:spPr>
          <a:xfrm>
            <a:off x="9892463" y="4359657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56" name="TextBox 455"/>
          <p:cNvSpPr txBox="1"/>
          <p:nvPr/>
        </p:nvSpPr>
        <p:spPr>
          <a:xfrm>
            <a:off x="10859747" y="6085822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57" name="TextBox 456"/>
          <p:cNvSpPr txBox="1"/>
          <p:nvPr/>
        </p:nvSpPr>
        <p:spPr>
          <a:xfrm>
            <a:off x="8256136" y="4882359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58" name="TextBox 457"/>
          <p:cNvSpPr txBox="1"/>
          <p:nvPr/>
        </p:nvSpPr>
        <p:spPr>
          <a:xfrm>
            <a:off x="2407977" y="5954087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59" name="TextBox 458"/>
          <p:cNvSpPr txBox="1"/>
          <p:nvPr/>
        </p:nvSpPr>
        <p:spPr>
          <a:xfrm>
            <a:off x="2005558" y="5539383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60" name="TextBox 459"/>
          <p:cNvSpPr txBox="1"/>
          <p:nvPr/>
        </p:nvSpPr>
        <p:spPr>
          <a:xfrm>
            <a:off x="219440" y="5647105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61" name="TextBox 460"/>
          <p:cNvSpPr txBox="1"/>
          <p:nvPr/>
        </p:nvSpPr>
        <p:spPr>
          <a:xfrm>
            <a:off x="2960069" y="550550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62" name="TextBox 461"/>
          <p:cNvSpPr txBox="1"/>
          <p:nvPr/>
        </p:nvSpPr>
        <p:spPr>
          <a:xfrm>
            <a:off x="3816740" y="6061809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63" name="TextBox 462"/>
          <p:cNvSpPr txBox="1"/>
          <p:nvPr/>
        </p:nvSpPr>
        <p:spPr>
          <a:xfrm>
            <a:off x="4932313" y="514586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64" name="TextBox 463"/>
          <p:cNvSpPr txBox="1"/>
          <p:nvPr/>
        </p:nvSpPr>
        <p:spPr>
          <a:xfrm>
            <a:off x="3816740" y="4363010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65" name="TextBox 464"/>
          <p:cNvSpPr txBox="1"/>
          <p:nvPr/>
        </p:nvSpPr>
        <p:spPr>
          <a:xfrm>
            <a:off x="4784024" y="6089175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67" name="TextBox 466"/>
          <p:cNvSpPr txBox="1"/>
          <p:nvPr/>
        </p:nvSpPr>
        <p:spPr>
          <a:xfrm>
            <a:off x="2180413" y="4885712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99521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Рисунок 4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631032"/>
            <a:ext cx="6095577" cy="3050428"/>
          </a:xfrm>
          <a:prstGeom prst="rect">
            <a:avLst/>
          </a:prstGeom>
        </p:spPr>
      </p:pic>
      <p:pic>
        <p:nvPicPr>
          <p:cNvPr id="469" name="Рисунок 4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64" y="620143"/>
            <a:ext cx="6084215" cy="30788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9901"/>
            <a:ext cx="6106156" cy="3128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55" y="3712393"/>
            <a:ext cx="6096423" cy="3145608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ЮФО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от </a:t>
            </a:r>
            <a:r>
              <a:rPr lang="ru-RU" dirty="0" smtClean="0">
                <a:solidFill>
                  <a:schemeClr val="bg1"/>
                </a:solidFill>
              </a:rPr>
              <a:t>01.12.2019 на 03.12.2019)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5" name="Рисунок 4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33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7" name="Рисунок 4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877" y="443380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8" name="Рисунок 4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81" y="4433467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4" name="Рисунок 4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082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41" name="TextBox 440"/>
          <p:cNvSpPr txBox="1"/>
          <p:nvPr/>
        </p:nvSpPr>
        <p:spPr>
          <a:xfrm>
            <a:off x="2344809" y="612184"/>
            <a:ext cx="1308777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06.00 03.12.2019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8543889" y="623385"/>
            <a:ext cx="136284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12.00 03.12.2019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2359152" y="370400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18.00 03.12.2019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8674398" y="371239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24.00 03.12.2019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04" name="TextBox 503"/>
          <p:cNvSpPr txBox="1"/>
          <p:nvPr/>
        </p:nvSpPr>
        <p:spPr>
          <a:xfrm>
            <a:off x="2389845" y="2778658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505" name="TextBox 504"/>
          <p:cNvSpPr txBox="1"/>
          <p:nvPr/>
        </p:nvSpPr>
        <p:spPr>
          <a:xfrm>
            <a:off x="1987426" y="236395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506" name="TextBox 505"/>
          <p:cNvSpPr txBox="1"/>
          <p:nvPr/>
        </p:nvSpPr>
        <p:spPr>
          <a:xfrm>
            <a:off x="201308" y="2471676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507" name="TextBox 506"/>
          <p:cNvSpPr txBox="1"/>
          <p:nvPr/>
        </p:nvSpPr>
        <p:spPr>
          <a:xfrm>
            <a:off x="2941937" y="233007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508" name="TextBox 507"/>
          <p:cNvSpPr txBox="1"/>
          <p:nvPr/>
        </p:nvSpPr>
        <p:spPr>
          <a:xfrm>
            <a:off x="3798608" y="288638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509" name="TextBox 508"/>
          <p:cNvSpPr txBox="1"/>
          <p:nvPr/>
        </p:nvSpPr>
        <p:spPr>
          <a:xfrm>
            <a:off x="4914181" y="197043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510" name="TextBox 509"/>
          <p:cNvSpPr txBox="1"/>
          <p:nvPr/>
        </p:nvSpPr>
        <p:spPr>
          <a:xfrm>
            <a:off x="3798608" y="1187581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511" name="TextBox 510"/>
          <p:cNvSpPr txBox="1"/>
          <p:nvPr/>
        </p:nvSpPr>
        <p:spPr>
          <a:xfrm>
            <a:off x="4765892" y="2913746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512" name="TextBox 511"/>
          <p:cNvSpPr txBox="1"/>
          <p:nvPr/>
        </p:nvSpPr>
        <p:spPr>
          <a:xfrm>
            <a:off x="2162281" y="1710283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31" name="TextBox 430"/>
          <p:cNvSpPr txBox="1"/>
          <p:nvPr/>
        </p:nvSpPr>
        <p:spPr>
          <a:xfrm>
            <a:off x="8451332" y="2806598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32" name="TextBox 431"/>
          <p:cNvSpPr txBox="1"/>
          <p:nvPr/>
        </p:nvSpPr>
        <p:spPr>
          <a:xfrm>
            <a:off x="8048913" y="239189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33" name="TextBox 432"/>
          <p:cNvSpPr txBox="1"/>
          <p:nvPr/>
        </p:nvSpPr>
        <p:spPr>
          <a:xfrm>
            <a:off x="6262795" y="2499616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36" name="TextBox 435"/>
          <p:cNvSpPr txBox="1"/>
          <p:nvPr/>
        </p:nvSpPr>
        <p:spPr>
          <a:xfrm>
            <a:off x="9003424" y="235801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39" name="TextBox 438"/>
          <p:cNvSpPr txBox="1"/>
          <p:nvPr/>
        </p:nvSpPr>
        <p:spPr>
          <a:xfrm>
            <a:off x="9860095" y="291432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40" name="TextBox 439"/>
          <p:cNvSpPr txBox="1"/>
          <p:nvPr/>
        </p:nvSpPr>
        <p:spPr>
          <a:xfrm>
            <a:off x="10975668" y="199837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45" name="TextBox 444"/>
          <p:cNvSpPr txBox="1"/>
          <p:nvPr/>
        </p:nvSpPr>
        <p:spPr>
          <a:xfrm>
            <a:off x="9860095" y="1215521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46" name="TextBox 445"/>
          <p:cNvSpPr txBox="1"/>
          <p:nvPr/>
        </p:nvSpPr>
        <p:spPr>
          <a:xfrm>
            <a:off x="10827379" y="2941686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47" name="TextBox 446"/>
          <p:cNvSpPr txBox="1"/>
          <p:nvPr/>
        </p:nvSpPr>
        <p:spPr>
          <a:xfrm>
            <a:off x="8223768" y="1738223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48" name="TextBox 447"/>
          <p:cNvSpPr txBox="1"/>
          <p:nvPr/>
        </p:nvSpPr>
        <p:spPr>
          <a:xfrm>
            <a:off x="8483700" y="5950734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49" name="TextBox 448"/>
          <p:cNvSpPr txBox="1"/>
          <p:nvPr/>
        </p:nvSpPr>
        <p:spPr>
          <a:xfrm>
            <a:off x="8081281" y="553603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50" name="TextBox 449"/>
          <p:cNvSpPr txBox="1"/>
          <p:nvPr/>
        </p:nvSpPr>
        <p:spPr>
          <a:xfrm>
            <a:off x="6295163" y="5643752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51" name="TextBox 450"/>
          <p:cNvSpPr txBox="1"/>
          <p:nvPr/>
        </p:nvSpPr>
        <p:spPr>
          <a:xfrm>
            <a:off x="9035792" y="550214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52" name="TextBox 451"/>
          <p:cNvSpPr txBox="1"/>
          <p:nvPr/>
        </p:nvSpPr>
        <p:spPr>
          <a:xfrm>
            <a:off x="9892463" y="605845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53" name="TextBox 452"/>
          <p:cNvSpPr txBox="1"/>
          <p:nvPr/>
        </p:nvSpPr>
        <p:spPr>
          <a:xfrm>
            <a:off x="11008036" y="5142513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54" name="TextBox 453"/>
          <p:cNvSpPr txBox="1"/>
          <p:nvPr/>
        </p:nvSpPr>
        <p:spPr>
          <a:xfrm>
            <a:off x="9892463" y="4359657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56" name="TextBox 455"/>
          <p:cNvSpPr txBox="1"/>
          <p:nvPr/>
        </p:nvSpPr>
        <p:spPr>
          <a:xfrm>
            <a:off x="10859747" y="6085822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57" name="TextBox 456"/>
          <p:cNvSpPr txBox="1"/>
          <p:nvPr/>
        </p:nvSpPr>
        <p:spPr>
          <a:xfrm>
            <a:off x="8256136" y="4882359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58" name="TextBox 457"/>
          <p:cNvSpPr txBox="1"/>
          <p:nvPr/>
        </p:nvSpPr>
        <p:spPr>
          <a:xfrm>
            <a:off x="2407977" y="5954087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59" name="TextBox 458"/>
          <p:cNvSpPr txBox="1"/>
          <p:nvPr/>
        </p:nvSpPr>
        <p:spPr>
          <a:xfrm>
            <a:off x="2005558" y="5539383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60" name="TextBox 459"/>
          <p:cNvSpPr txBox="1"/>
          <p:nvPr/>
        </p:nvSpPr>
        <p:spPr>
          <a:xfrm>
            <a:off x="219440" y="5647105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61" name="TextBox 460"/>
          <p:cNvSpPr txBox="1"/>
          <p:nvPr/>
        </p:nvSpPr>
        <p:spPr>
          <a:xfrm>
            <a:off x="2960069" y="550550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62" name="TextBox 461"/>
          <p:cNvSpPr txBox="1"/>
          <p:nvPr/>
        </p:nvSpPr>
        <p:spPr>
          <a:xfrm>
            <a:off x="3816740" y="6061809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63" name="TextBox 462"/>
          <p:cNvSpPr txBox="1"/>
          <p:nvPr/>
        </p:nvSpPr>
        <p:spPr>
          <a:xfrm>
            <a:off x="4932313" y="514586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64" name="TextBox 463"/>
          <p:cNvSpPr txBox="1"/>
          <p:nvPr/>
        </p:nvSpPr>
        <p:spPr>
          <a:xfrm>
            <a:off x="3816740" y="4363010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65" name="TextBox 464"/>
          <p:cNvSpPr txBox="1"/>
          <p:nvPr/>
        </p:nvSpPr>
        <p:spPr>
          <a:xfrm>
            <a:off x="4784024" y="6089175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67" name="TextBox 466"/>
          <p:cNvSpPr txBox="1"/>
          <p:nvPr/>
        </p:nvSpPr>
        <p:spPr>
          <a:xfrm>
            <a:off x="2180413" y="4885712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6355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" y="631031"/>
            <a:ext cx="6074358" cy="30647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25" y="629238"/>
            <a:ext cx="6088911" cy="3066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" y="3715595"/>
            <a:ext cx="6075327" cy="31424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13" y="3715594"/>
            <a:ext cx="6081587" cy="3160119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ЮФО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от </a:t>
            </a:r>
            <a:r>
              <a:rPr lang="ru-RU" dirty="0" smtClean="0">
                <a:solidFill>
                  <a:schemeClr val="bg1"/>
                </a:solidFill>
              </a:rPr>
              <a:t>01.12.2019 на 04.12.2019)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5" name="Рисунок 4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33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7" name="Рисунок 4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877" y="443380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8" name="Рисунок 4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81" y="4433467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4" name="Рисунок 4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082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41" name="TextBox 440"/>
          <p:cNvSpPr txBox="1"/>
          <p:nvPr/>
        </p:nvSpPr>
        <p:spPr>
          <a:xfrm>
            <a:off x="2344809" y="612184"/>
            <a:ext cx="1308777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06.00 04.12.2019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8543889" y="623385"/>
            <a:ext cx="136284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12.00 04.12.2019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2359152" y="370400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18.00 04.12.2019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8674398" y="371239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24.00 04.12.2019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04" name="TextBox 503"/>
          <p:cNvSpPr txBox="1"/>
          <p:nvPr/>
        </p:nvSpPr>
        <p:spPr>
          <a:xfrm>
            <a:off x="2389845" y="2778658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505" name="TextBox 504"/>
          <p:cNvSpPr txBox="1"/>
          <p:nvPr/>
        </p:nvSpPr>
        <p:spPr>
          <a:xfrm>
            <a:off x="1987426" y="236395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506" name="TextBox 505"/>
          <p:cNvSpPr txBox="1"/>
          <p:nvPr/>
        </p:nvSpPr>
        <p:spPr>
          <a:xfrm>
            <a:off x="201308" y="2471676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507" name="TextBox 506"/>
          <p:cNvSpPr txBox="1"/>
          <p:nvPr/>
        </p:nvSpPr>
        <p:spPr>
          <a:xfrm>
            <a:off x="2941937" y="233007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508" name="TextBox 507"/>
          <p:cNvSpPr txBox="1"/>
          <p:nvPr/>
        </p:nvSpPr>
        <p:spPr>
          <a:xfrm>
            <a:off x="3798608" y="288638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509" name="TextBox 508"/>
          <p:cNvSpPr txBox="1"/>
          <p:nvPr/>
        </p:nvSpPr>
        <p:spPr>
          <a:xfrm>
            <a:off x="4914181" y="197043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510" name="TextBox 509"/>
          <p:cNvSpPr txBox="1"/>
          <p:nvPr/>
        </p:nvSpPr>
        <p:spPr>
          <a:xfrm>
            <a:off x="3798608" y="1187581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511" name="TextBox 510"/>
          <p:cNvSpPr txBox="1"/>
          <p:nvPr/>
        </p:nvSpPr>
        <p:spPr>
          <a:xfrm>
            <a:off x="4765892" y="2913746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512" name="TextBox 511"/>
          <p:cNvSpPr txBox="1"/>
          <p:nvPr/>
        </p:nvSpPr>
        <p:spPr>
          <a:xfrm>
            <a:off x="2162281" y="1710283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31" name="TextBox 430"/>
          <p:cNvSpPr txBox="1"/>
          <p:nvPr/>
        </p:nvSpPr>
        <p:spPr>
          <a:xfrm>
            <a:off x="8451332" y="2806598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32" name="TextBox 431"/>
          <p:cNvSpPr txBox="1"/>
          <p:nvPr/>
        </p:nvSpPr>
        <p:spPr>
          <a:xfrm>
            <a:off x="8048913" y="239189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33" name="TextBox 432"/>
          <p:cNvSpPr txBox="1"/>
          <p:nvPr/>
        </p:nvSpPr>
        <p:spPr>
          <a:xfrm>
            <a:off x="6262795" y="2499616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36" name="TextBox 435"/>
          <p:cNvSpPr txBox="1"/>
          <p:nvPr/>
        </p:nvSpPr>
        <p:spPr>
          <a:xfrm>
            <a:off x="9003424" y="235801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39" name="TextBox 438"/>
          <p:cNvSpPr txBox="1"/>
          <p:nvPr/>
        </p:nvSpPr>
        <p:spPr>
          <a:xfrm>
            <a:off x="9860095" y="291432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40" name="TextBox 439"/>
          <p:cNvSpPr txBox="1"/>
          <p:nvPr/>
        </p:nvSpPr>
        <p:spPr>
          <a:xfrm>
            <a:off x="10975668" y="199837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45" name="TextBox 444"/>
          <p:cNvSpPr txBox="1"/>
          <p:nvPr/>
        </p:nvSpPr>
        <p:spPr>
          <a:xfrm>
            <a:off x="9860095" y="1215521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46" name="TextBox 445"/>
          <p:cNvSpPr txBox="1"/>
          <p:nvPr/>
        </p:nvSpPr>
        <p:spPr>
          <a:xfrm>
            <a:off x="10827379" y="2941686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47" name="TextBox 446"/>
          <p:cNvSpPr txBox="1"/>
          <p:nvPr/>
        </p:nvSpPr>
        <p:spPr>
          <a:xfrm>
            <a:off x="8223768" y="1738223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48" name="TextBox 447"/>
          <p:cNvSpPr txBox="1"/>
          <p:nvPr/>
        </p:nvSpPr>
        <p:spPr>
          <a:xfrm>
            <a:off x="8483700" y="5950734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49" name="TextBox 448"/>
          <p:cNvSpPr txBox="1"/>
          <p:nvPr/>
        </p:nvSpPr>
        <p:spPr>
          <a:xfrm>
            <a:off x="8081281" y="553603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50" name="TextBox 449"/>
          <p:cNvSpPr txBox="1"/>
          <p:nvPr/>
        </p:nvSpPr>
        <p:spPr>
          <a:xfrm>
            <a:off x="6295163" y="5643752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51" name="TextBox 450"/>
          <p:cNvSpPr txBox="1"/>
          <p:nvPr/>
        </p:nvSpPr>
        <p:spPr>
          <a:xfrm>
            <a:off x="9035792" y="550214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52" name="TextBox 451"/>
          <p:cNvSpPr txBox="1"/>
          <p:nvPr/>
        </p:nvSpPr>
        <p:spPr>
          <a:xfrm>
            <a:off x="9892463" y="605845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53" name="TextBox 452"/>
          <p:cNvSpPr txBox="1"/>
          <p:nvPr/>
        </p:nvSpPr>
        <p:spPr>
          <a:xfrm>
            <a:off x="11008036" y="5142513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54" name="TextBox 453"/>
          <p:cNvSpPr txBox="1"/>
          <p:nvPr/>
        </p:nvSpPr>
        <p:spPr>
          <a:xfrm>
            <a:off x="9892463" y="4359657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56" name="TextBox 455"/>
          <p:cNvSpPr txBox="1"/>
          <p:nvPr/>
        </p:nvSpPr>
        <p:spPr>
          <a:xfrm>
            <a:off x="10859747" y="6085822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57" name="TextBox 456"/>
          <p:cNvSpPr txBox="1"/>
          <p:nvPr/>
        </p:nvSpPr>
        <p:spPr>
          <a:xfrm>
            <a:off x="8256136" y="4882359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58" name="TextBox 457"/>
          <p:cNvSpPr txBox="1"/>
          <p:nvPr/>
        </p:nvSpPr>
        <p:spPr>
          <a:xfrm>
            <a:off x="2407977" y="5954087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59" name="TextBox 458"/>
          <p:cNvSpPr txBox="1"/>
          <p:nvPr/>
        </p:nvSpPr>
        <p:spPr>
          <a:xfrm>
            <a:off x="2005558" y="5539383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60" name="TextBox 459"/>
          <p:cNvSpPr txBox="1"/>
          <p:nvPr/>
        </p:nvSpPr>
        <p:spPr>
          <a:xfrm>
            <a:off x="219440" y="5647105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61" name="TextBox 460"/>
          <p:cNvSpPr txBox="1"/>
          <p:nvPr/>
        </p:nvSpPr>
        <p:spPr>
          <a:xfrm>
            <a:off x="2960069" y="550550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62" name="TextBox 461"/>
          <p:cNvSpPr txBox="1"/>
          <p:nvPr/>
        </p:nvSpPr>
        <p:spPr>
          <a:xfrm>
            <a:off x="3816740" y="6061809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63" name="TextBox 462"/>
          <p:cNvSpPr txBox="1"/>
          <p:nvPr/>
        </p:nvSpPr>
        <p:spPr>
          <a:xfrm>
            <a:off x="4932313" y="514586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64" name="TextBox 463"/>
          <p:cNvSpPr txBox="1"/>
          <p:nvPr/>
        </p:nvSpPr>
        <p:spPr>
          <a:xfrm>
            <a:off x="3816740" y="4363010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65" name="TextBox 464"/>
          <p:cNvSpPr txBox="1"/>
          <p:nvPr/>
        </p:nvSpPr>
        <p:spPr>
          <a:xfrm>
            <a:off x="4784024" y="6089175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67" name="TextBox 466"/>
          <p:cNvSpPr txBox="1"/>
          <p:nvPr/>
        </p:nvSpPr>
        <p:spPr>
          <a:xfrm>
            <a:off x="2180413" y="4885712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2987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42" y="631031"/>
            <a:ext cx="6092418" cy="3078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" y="3739650"/>
            <a:ext cx="6076084" cy="3123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42" y="3739650"/>
            <a:ext cx="6092418" cy="3118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" y="631031"/>
            <a:ext cx="6074033" cy="3070283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НА ТЕРРИТОРИИ ЮФО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от </a:t>
            </a:r>
            <a:r>
              <a:rPr lang="ru-RU" dirty="0" smtClean="0">
                <a:solidFill>
                  <a:schemeClr val="bg1"/>
                </a:solidFill>
              </a:rPr>
              <a:t>01.12.2019 на 02.12.2019)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2" name="Рисунок 4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48" y="4661109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3" name="Рисунок 4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840" y="4661109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6" name="Рисунок 4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67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72" name="Рисунок 4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163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46" name="TextBox 445"/>
          <p:cNvSpPr txBox="1"/>
          <p:nvPr/>
        </p:nvSpPr>
        <p:spPr>
          <a:xfrm>
            <a:off x="2344809" y="612184"/>
            <a:ext cx="1308777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06.00 02.12.2019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7" name="TextBox 446"/>
          <p:cNvSpPr txBox="1"/>
          <p:nvPr/>
        </p:nvSpPr>
        <p:spPr>
          <a:xfrm>
            <a:off x="8543889" y="623385"/>
            <a:ext cx="136284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12.00 02.12.2019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2359152" y="370400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18.00 02.12.2019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8674398" y="371239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24.00 02.12.2019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0" name="TextBox 449"/>
          <p:cNvSpPr txBox="1"/>
          <p:nvPr/>
        </p:nvSpPr>
        <p:spPr>
          <a:xfrm>
            <a:off x="2347272" y="2794799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51" name="TextBox 450"/>
          <p:cNvSpPr txBox="1"/>
          <p:nvPr/>
        </p:nvSpPr>
        <p:spPr>
          <a:xfrm>
            <a:off x="1992187" y="234285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52" name="TextBox 451"/>
          <p:cNvSpPr txBox="1"/>
          <p:nvPr/>
        </p:nvSpPr>
        <p:spPr>
          <a:xfrm>
            <a:off x="164542" y="2471676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53" name="TextBox 452"/>
          <p:cNvSpPr txBox="1"/>
          <p:nvPr/>
        </p:nvSpPr>
        <p:spPr>
          <a:xfrm>
            <a:off x="2937248" y="234285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54" name="TextBox 453"/>
          <p:cNvSpPr txBox="1"/>
          <p:nvPr/>
        </p:nvSpPr>
        <p:spPr>
          <a:xfrm>
            <a:off x="3787934" y="292988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56" name="TextBox 455"/>
          <p:cNvSpPr txBox="1"/>
          <p:nvPr/>
        </p:nvSpPr>
        <p:spPr>
          <a:xfrm>
            <a:off x="4963549" y="195467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57" name="TextBox 456"/>
          <p:cNvSpPr txBox="1"/>
          <p:nvPr/>
        </p:nvSpPr>
        <p:spPr>
          <a:xfrm>
            <a:off x="3809448" y="1226938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58" name="TextBox 457"/>
          <p:cNvSpPr txBox="1"/>
          <p:nvPr/>
        </p:nvSpPr>
        <p:spPr>
          <a:xfrm>
            <a:off x="4773675" y="2951535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59" name="TextBox 458"/>
          <p:cNvSpPr txBox="1"/>
          <p:nvPr/>
        </p:nvSpPr>
        <p:spPr>
          <a:xfrm>
            <a:off x="2162281" y="1683561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31" name="TextBox 430"/>
          <p:cNvSpPr txBox="1"/>
          <p:nvPr/>
        </p:nvSpPr>
        <p:spPr>
          <a:xfrm>
            <a:off x="8455842" y="2796226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34" name="TextBox 433"/>
          <p:cNvSpPr txBox="1"/>
          <p:nvPr/>
        </p:nvSpPr>
        <p:spPr>
          <a:xfrm>
            <a:off x="8100757" y="234427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35" name="TextBox 434"/>
          <p:cNvSpPr txBox="1"/>
          <p:nvPr/>
        </p:nvSpPr>
        <p:spPr>
          <a:xfrm>
            <a:off x="6273112" y="2473103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37" name="TextBox 436"/>
          <p:cNvSpPr txBox="1"/>
          <p:nvPr/>
        </p:nvSpPr>
        <p:spPr>
          <a:xfrm>
            <a:off x="9045818" y="234427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38" name="TextBox 437"/>
          <p:cNvSpPr txBox="1"/>
          <p:nvPr/>
        </p:nvSpPr>
        <p:spPr>
          <a:xfrm>
            <a:off x="9896504" y="293131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39" name="TextBox 438"/>
          <p:cNvSpPr txBox="1"/>
          <p:nvPr/>
        </p:nvSpPr>
        <p:spPr>
          <a:xfrm>
            <a:off x="11072119" y="195609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40" name="TextBox 439"/>
          <p:cNvSpPr txBox="1"/>
          <p:nvPr/>
        </p:nvSpPr>
        <p:spPr>
          <a:xfrm>
            <a:off x="9918018" y="1228365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41" name="TextBox 440"/>
          <p:cNvSpPr txBox="1"/>
          <p:nvPr/>
        </p:nvSpPr>
        <p:spPr>
          <a:xfrm>
            <a:off x="10882245" y="2952962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42" name="TextBox 441"/>
          <p:cNvSpPr txBox="1"/>
          <p:nvPr/>
        </p:nvSpPr>
        <p:spPr>
          <a:xfrm>
            <a:off x="8270851" y="1684988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43" name="TextBox 442"/>
          <p:cNvSpPr txBox="1"/>
          <p:nvPr/>
        </p:nvSpPr>
        <p:spPr>
          <a:xfrm>
            <a:off x="8444822" y="5927843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44" name="TextBox 443"/>
          <p:cNvSpPr txBox="1"/>
          <p:nvPr/>
        </p:nvSpPr>
        <p:spPr>
          <a:xfrm>
            <a:off x="8089737" y="547589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45" name="TextBox 444"/>
          <p:cNvSpPr txBox="1"/>
          <p:nvPr/>
        </p:nvSpPr>
        <p:spPr>
          <a:xfrm>
            <a:off x="6262092" y="5604720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62" name="TextBox 461"/>
          <p:cNvSpPr txBox="1"/>
          <p:nvPr/>
        </p:nvSpPr>
        <p:spPr>
          <a:xfrm>
            <a:off x="9034798" y="547589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63" name="TextBox 462"/>
          <p:cNvSpPr txBox="1"/>
          <p:nvPr/>
        </p:nvSpPr>
        <p:spPr>
          <a:xfrm>
            <a:off x="9885484" y="606293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64" name="TextBox 463"/>
          <p:cNvSpPr txBox="1"/>
          <p:nvPr/>
        </p:nvSpPr>
        <p:spPr>
          <a:xfrm>
            <a:off x="11061099" y="508771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65" name="TextBox 464"/>
          <p:cNvSpPr txBox="1"/>
          <p:nvPr/>
        </p:nvSpPr>
        <p:spPr>
          <a:xfrm>
            <a:off x="9906998" y="4359982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67" name="TextBox 466"/>
          <p:cNvSpPr txBox="1"/>
          <p:nvPr/>
        </p:nvSpPr>
        <p:spPr>
          <a:xfrm>
            <a:off x="10871225" y="6084579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78" name="TextBox 477"/>
          <p:cNvSpPr txBox="1"/>
          <p:nvPr/>
        </p:nvSpPr>
        <p:spPr>
          <a:xfrm>
            <a:off x="8259831" y="4816605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79" name="TextBox 478"/>
          <p:cNvSpPr txBox="1"/>
          <p:nvPr/>
        </p:nvSpPr>
        <p:spPr>
          <a:xfrm>
            <a:off x="2331984" y="5935749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80" name="TextBox 479"/>
          <p:cNvSpPr txBox="1"/>
          <p:nvPr/>
        </p:nvSpPr>
        <p:spPr>
          <a:xfrm>
            <a:off x="1976899" y="548380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81" name="TextBox 480"/>
          <p:cNvSpPr txBox="1"/>
          <p:nvPr/>
        </p:nvSpPr>
        <p:spPr>
          <a:xfrm>
            <a:off x="149254" y="5612626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82" name="TextBox 481"/>
          <p:cNvSpPr txBox="1"/>
          <p:nvPr/>
        </p:nvSpPr>
        <p:spPr>
          <a:xfrm>
            <a:off x="2921960" y="548380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83" name="TextBox 482"/>
          <p:cNvSpPr txBox="1"/>
          <p:nvPr/>
        </p:nvSpPr>
        <p:spPr>
          <a:xfrm>
            <a:off x="3772646" y="607083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84" name="TextBox 483"/>
          <p:cNvSpPr txBox="1"/>
          <p:nvPr/>
        </p:nvSpPr>
        <p:spPr>
          <a:xfrm>
            <a:off x="4948261" y="509562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85" name="TextBox 484"/>
          <p:cNvSpPr txBox="1"/>
          <p:nvPr/>
        </p:nvSpPr>
        <p:spPr>
          <a:xfrm>
            <a:off x="3794160" y="4367888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86" name="TextBox 485"/>
          <p:cNvSpPr txBox="1"/>
          <p:nvPr/>
        </p:nvSpPr>
        <p:spPr>
          <a:xfrm>
            <a:off x="4758387" y="6092485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87" name="TextBox 486"/>
          <p:cNvSpPr txBox="1"/>
          <p:nvPr/>
        </p:nvSpPr>
        <p:spPr>
          <a:xfrm>
            <a:off x="2146993" y="4824511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8102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" b="1888"/>
          <a:stretch/>
        </p:blipFill>
        <p:spPr>
          <a:xfrm>
            <a:off x="0" y="649925"/>
            <a:ext cx="12192000" cy="6208075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МОНИТОРИНГ ПОКАЗАТЕЛЕЙ ГИДРОПОСТОВ В КРАСНОДАРСКОМ КРАЕ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10" name="Прямая со стрелкой 9"/>
          <p:cNvCxnSpPr>
            <a:stCxn id="9" idx="3"/>
          </p:cNvCxnSpPr>
          <p:nvPr/>
        </p:nvCxnSpPr>
        <p:spPr>
          <a:xfrm flipV="1">
            <a:off x="2066925" y="2441006"/>
            <a:ext cx="2600325" cy="22084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3"/>
          </p:cNvCxnSpPr>
          <p:nvPr/>
        </p:nvCxnSpPr>
        <p:spPr>
          <a:xfrm flipV="1">
            <a:off x="2066925" y="1800227"/>
            <a:ext cx="1781175" cy="1535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0" r="7220"/>
          <a:stretch/>
        </p:blipFill>
        <p:spPr>
          <a:xfrm>
            <a:off x="19050" y="666750"/>
            <a:ext cx="2047875" cy="2574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15802" r="8479"/>
          <a:stretch/>
        </p:blipFill>
        <p:spPr>
          <a:xfrm>
            <a:off x="23181" y="3362452"/>
            <a:ext cx="2043744" cy="2574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t="15122" r="9399"/>
          <a:stretch/>
        </p:blipFill>
        <p:spPr>
          <a:xfrm>
            <a:off x="10086976" y="656247"/>
            <a:ext cx="2047874" cy="255603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31" name="Прямая со стрелкой 430"/>
          <p:cNvCxnSpPr>
            <a:stCxn id="14" idx="2"/>
          </p:cNvCxnSpPr>
          <p:nvPr/>
        </p:nvCxnSpPr>
        <p:spPr>
          <a:xfrm flipH="1">
            <a:off x="9902167" y="3212277"/>
            <a:ext cx="1208746" cy="27800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5831" r="9783" b="3134"/>
          <a:stretch/>
        </p:blipFill>
        <p:spPr>
          <a:xfrm>
            <a:off x="7911442" y="664610"/>
            <a:ext cx="2047875" cy="257410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32" name="Прямая со стрелкой 431"/>
          <p:cNvCxnSpPr>
            <a:stCxn id="20" idx="2"/>
          </p:cNvCxnSpPr>
          <p:nvPr/>
        </p:nvCxnSpPr>
        <p:spPr>
          <a:xfrm flipH="1">
            <a:off x="8353425" y="3238712"/>
            <a:ext cx="581955" cy="15618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0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СЕЛЕОПАСНЫЕ УЧАСТКИ СЕВЕРО-КАВКАЗСКОЙ ЖЕЛЕЗНОЙ ДОРОГИ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ОАО «РЖД»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996"/>
            <a:ext cx="12192000" cy="630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301</Words>
  <Application>Microsoft Office PowerPoint</Application>
  <PresentationFormat>Широкоэкранный</PresentationFormat>
  <Paragraphs>201</Paragraphs>
  <Slides>8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Старший специалист отдела - Мыльников А.О.</dc:creator>
  <cp:lastModifiedBy>Зам. начальника ОДС - Сухарев К.Ю.</cp:lastModifiedBy>
  <cp:revision>4</cp:revision>
  <dcterms:created xsi:type="dcterms:W3CDTF">2019-12-01T15:52:55Z</dcterms:created>
  <dcterms:modified xsi:type="dcterms:W3CDTF">2019-12-01T17:51:42Z</dcterms:modified>
</cp:coreProperties>
</file>