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9088" r:id="rId2"/>
    <p:sldId id="9098" r:id="rId3"/>
    <p:sldId id="9099" r:id="rId4"/>
    <p:sldId id="9100" r:id="rId5"/>
    <p:sldId id="9101" r:id="rId6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8"/>
            <p14:sldId id="9099"/>
            <p14:sldId id="9100"/>
            <p14:sldId id="9101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81" d="100"/>
          <a:sy n="81" d="100"/>
        </p:scale>
        <p:origin x="-1098" y="-84"/>
      </p:cViewPr>
      <p:guideLst>
        <p:guide orient="horz" pos="5171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25.05.2021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25.05.2021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" name="Полилиния 2"/>
          <p:cNvSpPr/>
          <p:nvPr/>
        </p:nvSpPr>
        <p:spPr>
          <a:xfrm>
            <a:off x="5243060" y="4546802"/>
            <a:ext cx="4171486" cy="3793911"/>
          </a:xfrm>
          <a:custGeom>
            <a:avLst/>
            <a:gdLst>
              <a:gd name="connsiteX0" fmla="*/ 457200 w 3691467"/>
              <a:gd name="connsiteY0" fmla="*/ 2585341 h 3169541"/>
              <a:gd name="connsiteX1" fmla="*/ 457200 w 3691467"/>
              <a:gd name="connsiteY1" fmla="*/ 2585341 h 3169541"/>
              <a:gd name="connsiteX2" fmla="*/ 397934 w 3691467"/>
              <a:gd name="connsiteY2" fmla="*/ 2534541 h 3169541"/>
              <a:gd name="connsiteX3" fmla="*/ 355600 w 3691467"/>
              <a:gd name="connsiteY3" fmla="*/ 2492207 h 3169541"/>
              <a:gd name="connsiteX4" fmla="*/ 321734 w 3691467"/>
              <a:gd name="connsiteY4" fmla="*/ 2483741 h 3169541"/>
              <a:gd name="connsiteX5" fmla="*/ 304800 w 3691467"/>
              <a:gd name="connsiteY5" fmla="*/ 2466807 h 3169541"/>
              <a:gd name="connsiteX6" fmla="*/ 279400 w 3691467"/>
              <a:gd name="connsiteY6" fmla="*/ 2449874 h 3169541"/>
              <a:gd name="connsiteX7" fmla="*/ 262467 w 3691467"/>
              <a:gd name="connsiteY7" fmla="*/ 2424474 h 3169541"/>
              <a:gd name="connsiteX8" fmla="*/ 237067 w 3691467"/>
              <a:gd name="connsiteY8" fmla="*/ 2399074 h 3169541"/>
              <a:gd name="connsiteX9" fmla="*/ 220134 w 3691467"/>
              <a:gd name="connsiteY9" fmla="*/ 2373674 h 3169541"/>
              <a:gd name="connsiteX10" fmla="*/ 194734 w 3691467"/>
              <a:gd name="connsiteY10" fmla="*/ 2365207 h 3169541"/>
              <a:gd name="connsiteX11" fmla="*/ 169334 w 3691467"/>
              <a:gd name="connsiteY11" fmla="*/ 2314407 h 3169541"/>
              <a:gd name="connsiteX12" fmla="*/ 152400 w 3691467"/>
              <a:gd name="connsiteY12" fmla="*/ 2289007 h 3169541"/>
              <a:gd name="connsiteX13" fmla="*/ 93134 w 3691467"/>
              <a:gd name="connsiteY13" fmla="*/ 2272074 h 3169541"/>
              <a:gd name="connsiteX14" fmla="*/ 50800 w 3691467"/>
              <a:gd name="connsiteY14" fmla="*/ 2246674 h 3169541"/>
              <a:gd name="connsiteX15" fmla="*/ 0 w 3691467"/>
              <a:gd name="connsiteY15" fmla="*/ 2221274 h 3169541"/>
              <a:gd name="connsiteX16" fmla="*/ 16934 w 3691467"/>
              <a:gd name="connsiteY16" fmla="*/ 2153541 h 3169541"/>
              <a:gd name="connsiteX17" fmla="*/ 33867 w 3691467"/>
              <a:gd name="connsiteY17" fmla="*/ 2128141 h 3169541"/>
              <a:gd name="connsiteX18" fmla="*/ 42334 w 3691467"/>
              <a:gd name="connsiteY18" fmla="*/ 2094274 h 3169541"/>
              <a:gd name="connsiteX19" fmla="*/ 101600 w 3691467"/>
              <a:gd name="connsiteY19" fmla="*/ 2068874 h 3169541"/>
              <a:gd name="connsiteX20" fmla="*/ 262467 w 3691467"/>
              <a:gd name="connsiteY20" fmla="*/ 2060407 h 3169541"/>
              <a:gd name="connsiteX21" fmla="*/ 338667 w 3691467"/>
              <a:gd name="connsiteY21" fmla="*/ 1992674 h 3169541"/>
              <a:gd name="connsiteX22" fmla="*/ 355600 w 3691467"/>
              <a:gd name="connsiteY22" fmla="*/ 1967274 h 3169541"/>
              <a:gd name="connsiteX23" fmla="*/ 397934 w 3691467"/>
              <a:gd name="connsiteY23" fmla="*/ 1950341 h 3169541"/>
              <a:gd name="connsiteX24" fmla="*/ 499534 w 3691467"/>
              <a:gd name="connsiteY24" fmla="*/ 1933407 h 3169541"/>
              <a:gd name="connsiteX25" fmla="*/ 516467 w 3691467"/>
              <a:gd name="connsiteY25" fmla="*/ 1899541 h 3169541"/>
              <a:gd name="connsiteX26" fmla="*/ 533400 w 3691467"/>
              <a:gd name="connsiteY26" fmla="*/ 1882607 h 3169541"/>
              <a:gd name="connsiteX27" fmla="*/ 541867 w 3691467"/>
              <a:gd name="connsiteY27" fmla="*/ 1840274 h 3169541"/>
              <a:gd name="connsiteX28" fmla="*/ 550334 w 3691467"/>
              <a:gd name="connsiteY28" fmla="*/ 1814874 h 3169541"/>
              <a:gd name="connsiteX29" fmla="*/ 541867 w 3691467"/>
              <a:gd name="connsiteY29" fmla="*/ 1679407 h 3169541"/>
              <a:gd name="connsiteX30" fmla="*/ 516467 w 3691467"/>
              <a:gd name="connsiteY30" fmla="*/ 1670941 h 3169541"/>
              <a:gd name="connsiteX31" fmla="*/ 491067 w 3691467"/>
              <a:gd name="connsiteY31" fmla="*/ 1654007 h 3169541"/>
              <a:gd name="connsiteX32" fmla="*/ 423334 w 3691467"/>
              <a:gd name="connsiteY32" fmla="*/ 1628607 h 3169541"/>
              <a:gd name="connsiteX33" fmla="*/ 389467 w 3691467"/>
              <a:gd name="connsiteY33" fmla="*/ 1620141 h 3169541"/>
              <a:gd name="connsiteX34" fmla="*/ 372534 w 3691467"/>
              <a:gd name="connsiteY34" fmla="*/ 1560874 h 3169541"/>
              <a:gd name="connsiteX35" fmla="*/ 330200 w 3691467"/>
              <a:gd name="connsiteY35" fmla="*/ 1510074 h 3169541"/>
              <a:gd name="connsiteX36" fmla="*/ 296334 w 3691467"/>
              <a:gd name="connsiteY36" fmla="*/ 1450807 h 3169541"/>
              <a:gd name="connsiteX37" fmla="*/ 254000 w 3691467"/>
              <a:gd name="connsiteY37" fmla="*/ 1408474 h 3169541"/>
              <a:gd name="connsiteX38" fmla="*/ 211667 w 3691467"/>
              <a:gd name="connsiteY38" fmla="*/ 1357674 h 3169541"/>
              <a:gd name="connsiteX39" fmla="*/ 203200 w 3691467"/>
              <a:gd name="connsiteY39" fmla="*/ 1323807 h 3169541"/>
              <a:gd name="connsiteX40" fmla="*/ 194734 w 3691467"/>
              <a:gd name="connsiteY40" fmla="*/ 1298407 h 3169541"/>
              <a:gd name="connsiteX41" fmla="*/ 203200 w 3691467"/>
              <a:gd name="connsiteY41" fmla="*/ 1179874 h 3169541"/>
              <a:gd name="connsiteX42" fmla="*/ 220134 w 3691467"/>
              <a:gd name="connsiteY42" fmla="*/ 1146007 h 3169541"/>
              <a:gd name="connsiteX43" fmla="*/ 254000 w 3691467"/>
              <a:gd name="connsiteY43" fmla="*/ 1129074 h 3169541"/>
              <a:gd name="connsiteX44" fmla="*/ 304800 w 3691467"/>
              <a:gd name="connsiteY44" fmla="*/ 1095207 h 3169541"/>
              <a:gd name="connsiteX45" fmla="*/ 321734 w 3691467"/>
              <a:gd name="connsiteY45" fmla="*/ 1078274 h 3169541"/>
              <a:gd name="connsiteX46" fmla="*/ 372534 w 3691467"/>
              <a:gd name="connsiteY46" fmla="*/ 1061341 h 3169541"/>
              <a:gd name="connsiteX47" fmla="*/ 423334 w 3691467"/>
              <a:gd name="connsiteY47" fmla="*/ 1019007 h 3169541"/>
              <a:gd name="connsiteX48" fmla="*/ 440267 w 3691467"/>
              <a:gd name="connsiteY48" fmla="*/ 985141 h 3169541"/>
              <a:gd name="connsiteX49" fmla="*/ 499534 w 3691467"/>
              <a:gd name="connsiteY49" fmla="*/ 951274 h 3169541"/>
              <a:gd name="connsiteX50" fmla="*/ 524934 w 3691467"/>
              <a:gd name="connsiteY50" fmla="*/ 925874 h 3169541"/>
              <a:gd name="connsiteX51" fmla="*/ 550334 w 3691467"/>
              <a:gd name="connsiteY51" fmla="*/ 917407 h 3169541"/>
              <a:gd name="connsiteX52" fmla="*/ 618067 w 3691467"/>
              <a:gd name="connsiteY52" fmla="*/ 900474 h 3169541"/>
              <a:gd name="connsiteX53" fmla="*/ 677334 w 3691467"/>
              <a:gd name="connsiteY53" fmla="*/ 883541 h 3169541"/>
              <a:gd name="connsiteX54" fmla="*/ 660400 w 3691467"/>
              <a:gd name="connsiteY54" fmla="*/ 714207 h 3169541"/>
              <a:gd name="connsiteX55" fmla="*/ 626534 w 3691467"/>
              <a:gd name="connsiteY55" fmla="*/ 654941 h 3169541"/>
              <a:gd name="connsiteX56" fmla="*/ 584200 w 3691467"/>
              <a:gd name="connsiteY56" fmla="*/ 612607 h 3169541"/>
              <a:gd name="connsiteX57" fmla="*/ 592667 w 3691467"/>
              <a:gd name="connsiteY57" fmla="*/ 587207 h 3169541"/>
              <a:gd name="connsiteX58" fmla="*/ 618067 w 3691467"/>
              <a:gd name="connsiteY58" fmla="*/ 561807 h 3169541"/>
              <a:gd name="connsiteX59" fmla="*/ 635000 w 3691467"/>
              <a:gd name="connsiteY59" fmla="*/ 536407 h 3169541"/>
              <a:gd name="connsiteX60" fmla="*/ 626534 w 3691467"/>
              <a:gd name="connsiteY60" fmla="*/ 468674 h 3169541"/>
              <a:gd name="connsiteX61" fmla="*/ 592667 w 3691467"/>
              <a:gd name="connsiteY61" fmla="*/ 451741 h 3169541"/>
              <a:gd name="connsiteX62" fmla="*/ 524934 w 3691467"/>
              <a:gd name="connsiteY62" fmla="*/ 417874 h 3169541"/>
              <a:gd name="connsiteX63" fmla="*/ 516467 w 3691467"/>
              <a:gd name="connsiteY63" fmla="*/ 392474 h 3169541"/>
              <a:gd name="connsiteX64" fmla="*/ 651934 w 3691467"/>
              <a:gd name="connsiteY64" fmla="*/ 384007 h 3169541"/>
              <a:gd name="connsiteX65" fmla="*/ 677334 w 3691467"/>
              <a:gd name="connsiteY65" fmla="*/ 392474 h 3169541"/>
              <a:gd name="connsiteX66" fmla="*/ 795867 w 3691467"/>
              <a:gd name="connsiteY66" fmla="*/ 417874 h 3169541"/>
              <a:gd name="connsiteX67" fmla="*/ 821267 w 3691467"/>
              <a:gd name="connsiteY67" fmla="*/ 426341 h 3169541"/>
              <a:gd name="connsiteX68" fmla="*/ 863600 w 3691467"/>
              <a:gd name="connsiteY68" fmla="*/ 443274 h 3169541"/>
              <a:gd name="connsiteX69" fmla="*/ 897467 w 3691467"/>
              <a:gd name="connsiteY69" fmla="*/ 451741 h 3169541"/>
              <a:gd name="connsiteX70" fmla="*/ 922867 w 3691467"/>
              <a:gd name="connsiteY70" fmla="*/ 468674 h 3169541"/>
              <a:gd name="connsiteX71" fmla="*/ 1058334 w 3691467"/>
              <a:gd name="connsiteY71" fmla="*/ 468674 h 3169541"/>
              <a:gd name="connsiteX72" fmla="*/ 1159934 w 3691467"/>
              <a:gd name="connsiteY72" fmla="*/ 468674 h 3169541"/>
              <a:gd name="connsiteX73" fmla="*/ 1168400 w 3691467"/>
              <a:gd name="connsiteY73" fmla="*/ 722674 h 3169541"/>
              <a:gd name="connsiteX74" fmla="*/ 1202267 w 3691467"/>
              <a:gd name="connsiteY74" fmla="*/ 773474 h 3169541"/>
              <a:gd name="connsiteX75" fmla="*/ 1227667 w 3691467"/>
              <a:gd name="connsiteY75" fmla="*/ 790407 h 3169541"/>
              <a:gd name="connsiteX76" fmla="*/ 1253067 w 3691467"/>
              <a:gd name="connsiteY76" fmla="*/ 798874 h 3169541"/>
              <a:gd name="connsiteX77" fmla="*/ 1303867 w 3691467"/>
              <a:gd name="connsiteY77" fmla="*/ 841207 h 3169541"/>
              <a:gd name="connsiteX78" fmla="*/ 1295400 w 3691467"/>
              <a:gd name="connsiteY78" fmla="*/ 892007 h 3169541"/>
              <a:gd name="connsiteX79" fmla="*/ 1244600 w 3691467"/>
              <a:gd name="connsiteY79" fmla="*/ 900474 h 3169541"/>
              <a:gd name="connsiteX80" fmla="*/ 1202267 w 3691467"/>
              <a:gd name="connsiteY80" fmla="*/ 934341 h 3169541"/>
              <a:gd name="connsiteX81" fmla="*/ 1176867 w 3691467"/>
              <a:gd name="connsiteY81" fmla="*/ 985141 h 3169541"/>
              <a:gd name="connsiteX82" fmla="*/ 1143000 w 3691467"/>
              <a:gd name="connsiteY82" fmla="*/ 1061341 h 3169541"/>
              <a:gd name="connsiteX83" fmla="*/ 1109134 w 3691467"/>
              <a:gd name="connsiteY83" fmla="*/ 1146007 h 3169541"/>
              <a:gd name="connsiteX84" fmla="*/ 1083734 w 3691467"/>
              <a:gd name="connsiteY84" fmla="*/ 1366141 h 3169541"/>
              <a:gd name="connsiteX85" fmla="*/ 1049867 w 3691467"/>
              <a:gd name="connsiteY85" fmla="*/ 1459274 h 3169541"/>
              <a:gd name="connsiteX86" fmla="*/ 1083734 w 3691467"/>
              <a:gd name="connsiteY86" fmla="*/ 1569341 h 3169541"/>
              <a:gd name="connsiteX87" fmla="*/ 1134534 w 3691467"/>
              <a:gd name="connsiteY87" fmla="*/ 1637074 h 3169541"/>
              <a:gd name="connsiteX88" fmla="*/ 1193800 w 3691467"/>
              <a:gd name="connsiteY88" fmla="*/ 1662474 h 3169541"/>
              <a:gd name="connsiteX89" fmla="*/ 1227667 w 3691467"/>
              <a:gd name="connsiteY89" fmla="*/ 1696341 h 3169541"/>
              <a:gd name="connsiteX90" fmla="*/ 1244600 w 3691467"/>
              <a:gd name="connsiteY90" fmla="*/ 1747141 h 3169541"/>
              <a:gd name="connsiteX91" fmla="*/ 1253067 w 3691467"/>
              <a:gd name="connsiteY91" fmla="*/ 1772541 h 3169541"/>
              <a:gd name="connsiteX92" fmla="*/ 1227667 w 3691467"/>
              <a:gd name="connsiteY92" fmla="*/ 1950341 h 3169541"/>
              <a:gd name="connsiteX93" fmla="*/ 1202267 w 3691467"/>
              <a:gd name="connsiteY93" fmla="*/ 1967274 h 3169541"/>
              <a:gd name="connsiteX94" fmla="*/ 1151467 w 3691467"/>
              <a:gd name="connsiteY94" fmla="*/ 1958807 h 3169541"/>
              <a:gd name="connsiteX95" fmla="*/ 1126067 w 3691467"/>
              <a:gd name="connsiteY95" fmla="*/ 1941874 h 3169541"/>
              <a:gd name="connsiteX96" fmla="*/ 1066800 w 3691467"/>
              <a:gd name="connsiteY96" fmla="*/ 1891074 h 3169541"/>
              <a:gd name="connsiteX97" fmla="*/ 948267 w 3691467"/>
              <a:gd name="connsiteY97" fmla="*/ 1899541 h 3169541"/>
              <a:gd name="connsiteX98" fmla="*/ 922867 w 3691467"/>
              <a:gd name="connsiteY98" fmla="*/ 1924941 h 3169541"/>
              <a:gd name="connsiteX99" fmla="*/ 897467 w 3691467"/>
              <a:gd name="connsiteY99" fmla="*/ 1941874 h 3169541"/>
              <a:gd name="connsiteX100" fmla="*/ 880534 w 3691467"/>
              <a:gd name="connsiteY100" fmla="*/ 1967274 h 3169541"/>
              <a:gd name="connsiteX101" fmla="*/ 889000 w 3691467"/>
              <a:gd name="connsiteY101" fmla="*/ 2111207 h 3169541"/>
              <a:gd name="connsiteX102" fmla="*/ 914400 w 3691467"/>
              <a:gd name="connsiteY102" fmla="*/ 2128141 h 3169541"/>
              <a:gd name="connsiteX103" fmla="*/ 965200 w 3691467"/>
              <a:gd name="connsiteY103" fmla="*/ 2162007 h 3169541"/>
              <a:gd name="connsiteX104" fmla="*/ 982134 w 3691467"/>
              <a:gd name="connsiteY104" fmla="*/ 2187407 h 3169541"/>
              <a:gd name="connsiteX105" fmla="*/ 1024467 w 3691467"/>
              <a:gd name="connsiteY105" fmla="*/ 2229741 h 3169541"/>
              <a:gd name="connsiteX106" fmla="*/ 1041400 w 3691467"/>
              <a:gd name="connsiteY106" fmla="*/ 2255141 h 3169541"/>
              <a:gd name="connsiteX107" fmla="*/ 1092200 w 3691467"/>
              <a:gd name="connsiteY107" fmla="*/ 2305941 h 3169541"/>
              <a:gd name="connsiteX108" fmla="*/ 1134534 w 3691467"/>
              <a:gd name="connsiteY108" fmla="*/ 2356741 h 3169541"/>
              <a:gd name="connsiteX109" fmla="*/ 1185334 w 3691467"/>
              <a:gd name="connsiteY109" fmla="*/ 2382141 h 3169541"/>
              <a:gd name="connsiteX110" fmla="*/ 1236134 w 3691467"/>
              <a:gd name="connsiteY110" fmla="*/ 2407541 h 3169541"/>
              <a:gd name="connsiteX111" fmla="*/ 1481667 w 3691467"/>
              <a:gd name="connsiteY111" fmla="*/ 2416007 h 3169541"/>
              <a:gd name="connsiteX112" fmla="*/ 1498600 w 3691467"/>
              <a:gd name="connsiteY112" fmla="*/ 2466807 h 3169541"/>
              <a:gd name="connsiteX113" fmla="*/ 1524000 w 3691467"/>
              <a:gd name="connsiteY113" fmla="*/ 2526074 h 3169541"/>
              <a:gd name="connsiteX114" fmla="*/ 1532467 w 3691467"/>
              <a:gd name="connsiteY114" fmla="*/ 2568407 h 3169541"/>
              <a:gd name="connsiteX115" fmla="*/ 1557867 w 3691467"/>
              <a:gd name="connsiteY115" fmla="*/ 2576874 h 3169541"/>
              <a:gd name="connsiteX116" fmla="*/ 1634067 w 3691467"/>
              <a:gd name="connsiteY116" fmla="*/ 2568407 h 3169541"/>
              <a:gd name="connsiteX117" fmla="*/ 1684867 w 3691467"/>
              <a:gd name="connsiteY117" fmla="*/ 2534541 h 3169541"/>
              <a:gd name="connsiteX118" fmla="*/ 1710267 w 3691467"/>
              <a:gd name="connsiteY118" fmla="*/ 2517607 h 3169541"/>
              <a:gd name="connsiteX119" fmla="*/ 1735667 w 3691467"/>
              <a:gd name="connsiteY119" fmla="*/ 2492207 h 3169541"/>
              <a:gd name="connsiteX120" fmla="*/ 1769534 w 3691467"/>
              <a:gd name="connsiteY120" fmla="*/ 2441407 h 3169541"/>
              <a:gd name="connsiteX121" fmla="*/ 1794934 w 3691467"/>
              <a:gd name="connsiteY121" fmla="*/ 2390607 h 3169541"/>
              <a:gd name="connsiteX122" fmla="*/ 1820334 w 3691467"/>
              <a:gd name="connsiteY122" fmla="*/ 2348274 h 3169541"/>
              <a:gd name="connsiteX123" fmla="*/ 1862667 w 3691467"/>
              <a:gd name="connsiteY123" fmla="*/ 2272074 h 3169541"/>
              <a:gd name="connsiteX124" fmla="*/ 1879600 w 3691467"/>
              <a:gd name="connsiteY124" fmla="*/ 2246674 h 3169541"/>
              <a:gd name="connsiteX125" fmla="*/ 1896534 w 3691467"/>
              <a:gd name="connsiteY125" fmla="*/ 2187407 h 3169541"/>
              <a:gd name="connsiteX126" fmla="*/ 1888067 w 3691467"/>
              <a:gd name="connsiteY126" fmla="*/ 2085807 h 3169541"/>
              <a:gd name="connsiteX127" fmla="*/ 1862667 w 3691467"/>
              <a:gd name="connsiteY127" fmla="*/ 2060407 h 3169541"/>
              <a:gd name="connsiteX128" fmla="*/ 1803400 w 3691467"/>
              <a:gd name="connsiteY128" fmla="*/ 1984207 h 3169541"/>
              <a:gd name="connsiteX129" fmla="*/ 1794934 w 3691467"/>
              <a:gd name="connsiteY129" fmla="*/ 1924941 h 3169541"/>
              <a:gd name="connsiteX130" fmla="*/ 1786467 w 3691467"/>
              <a:gd name="connsiteY130" fmla="*/ 1687874 h 3169541"/>
              <a:gd name="connsiteX131" fmla="*/ 1811867 w 3691467"/>
              <a:gd name="connsiteY131" fmla="*/ 1679407 h 3169541"/>
              <a:gd name="connsiteX132" fmla="*/ 1828800 w 3691467"/>
              <a:gd name="connsiteY132" fmla="*/ 1654007 h 3169541"/>
              <a:gd name="connsiteX133" fmla="*/ 1854200 w 3691467"/>
              <a:gd name="connsiteY133" fmla="*/ 1645541 h 3169541"/>
              <a:gd name="connsiteX134" fmla="*/ 1879600 w 3691467"/>
              <a:gd name="connsiteY134" fmla="*/ 1628607 h 3169541"/>
              <a:gd name="connsiteX135" fmla="*/ 1896534 w 3691467"/>
              <a:gd name="connsiteY135" fmla="*/ 1603207 h 3169541"/>
              <a:gd name="connsiteX136" fmla="*/ 1896534 w 3691467"/>
              <a:gd name="connsiteY136" fmla="*/ 1442341 h 3169541"/>
              <a:gd name="connsiteX137" fmla="*/ 1862667 w 3691467"/>
              <a:gd name="connsiteY137" fmla="*/ 1374607 h 3169541"/>
              <a:gd name="connsiteX138" fmla="*/ 1837267 w 3691467"/>
              <a:gd name="connsiteY138" fmla="*/ 1349207 h 3169541"/>
              <a:gd name="connsiteX139" fmla="*/ 1828800 w 3691467"/>
              <a:gd name="connsiteY139" fmla="*/ 1323807 h 3169541"/>
              <a:gd name="connsiteX140" fmla="*/ 1811867 w 3691467"/>
              <a:gd name="connsiteY140" fmla="*/ 1298407 h 3169541"/>
              <a:gd name="connsiteX141" fmla="*/ 1778000 w 3691467"/>
              <a:gd name="connsiteY141" fmla="*/ 1222207 h 3169541"/>
              <a:gd name="connsiteX142" fmla="*/ 1769534 w 3691467"/>
              <a:gd name="connsiteY142" fmla="*/ 1162941 h 3169541"/>
              <a:gd name="connsiteX143" fmla="*/ 1752600 w 3691467"/>
              <a:gd name="connsiteY143" fmla="*/ 1103674 h 3169541"/>
              <a:gd name="connsiteX144" fmla="*/ 1769534 w 3691467"/>
              <a:gd name="connsiteY144" fmla="*/ 1035941 h 3169541"/>
              <a:gd name="connsiteX145" fmla="*/ 1794934 w 3691467"/>
              <a:gd name="connsiteY145" fmla="*/ 968207 h 3169541"/>
              <a:gd name="connsiteX146" fmla="*/ 1803400 w 3691467"/>
              <a:gd name="connsiteY146" fmla="*/ 883541 h 3169541"/>
              <a:gd name="connsiteX147" fmla="*/ 1820334 w 3691467"/>
              <a:gd name="connsiteY147" fmla="*/ 866607 h 3169541"/>
              <a:gd name="connsiteX148" fmla="*/ 1888067 w 3691467"/>
              <a:gd name="connsiteY148" fmla="*/ 908941 h 3169541"/>
              <a:gd name="connsiteX149" fmla="*/ 1921934 w 3691467"/>
              <a:gd name="connsiteY149" fmla="*/ 917407 h 3169541"/>
              <a:gd name="connsiteX150" fmla="*/ 1955800 w 3691467"/>
              <a:gd name="connsiteY150" fmla="*/ 942807 h 3169541"/>
              <a:gd name="connsiteX151" fmla="*/ 1981200 w 3691467"/>
              <a:gd name="connsiteY151" fmla="*/ 959741 h 3169541"/>
              <a:gd name="connsiteX152" fmla="*/ 1998134 w 3691467"/>
              <a:gd name="connsiteY152" fmla="*/ 985141 h 3169541"/>
              <a:gd name="connsiteX153" fmla="*/ 2023534 w 3691467"/>
              <a:gd name="connsiteY153" fmla="*/ 1010541 h 3169541"/>
              <a:gd name="connsiteX154" fmla="*/ 2048934 w 3691467"/>
              <a:gd name="connsiteY154" fmla="*/ 1061341 h 3169541"/>
              <a:gd name="connsiteX155" fmla="*/ 2082800 w 3691467"/>
              <a:gd name="connsiteY155" fmla="*/ 1086741 h 3169541"/>
              <a:gd name="connsiteX156" fmla="*/ 2099734 w 3691467"/>
              <a:gd name="connsiteY156" fmla="*/ 1188341 h 3169541"/>
              <a:gd name="connsiteX157" fmla="*/ 2125134 w 3691467"/>
              <a:gd name="connsiteY157" fmla="*/ 1222207 h 3169541"/>
              <a:gd name="connsiteX158" fmla="*/ 2142067 w 3691467"/>
              <a:gd name="connsiteY158" fmla="*/ 1247607 h 3169541"/>
              <a:gd name="connsiteX159" fmla="*/ 2167467 w 3691467"/>
              <a:gd name="connsiteY159" fmla="*/ 1264541 h 3169541"/>
              <a:gd name="connsiteX160" fmla="*/ 2192867 w 3691467"/>
              <a:gd name="connsiteY160" fmla="*/ 1289941 h 3169541"/>
              <a:gd name="connsiteX161" fmla="*/ 2252134 w 3691467"/>
              <a:gd name="connsiteY161" fmla="*/ 1298407 h 3169541"/>
              <a:gd name="connsiteX162" fmla="*/ 2370667 w 3691467"/>
              <a:gd name="connsiteY162" fmla="*/ 1289941 h 3169541"/>
              <a:gd name="connsiteX163" fmla="*/ 2387600 w 3691467"/>
              <a:gd name="connsiteY163" fmla="*/ 1256074 h 3169541"/>
              <a:gd name="connsiteX164" fmla="*/ 2404534 w 3691467"/>
              <a:gd name="connsiteY164" fmla="*/ 1137541 h 3169541"/>
              <a:gd name="connsiteX165" fmla="*/ 2387600 w 3691467"/>
              <a:gd name="connsiteY165" fmla="*/ 1069807 h 3169541"/>
              <a:gd name="connsiteX166" fmla="*/ 2362200 w 3691467"/>
              <a:gd name="connsiteY166" fmla="*/ 1052874 h 3169541"/>
              <a:gd name="connsiteX167" fmla="*/ 2328334 w 3691467"/>
              <a:gd name="connsiteY167" fmla="*/ 1002074 h 3169541"/>
              <a:gd name="connsiteX168" fmla="*/ 2311400 w 3691467"/>
              <a:gd name="connsiteY168" fmla="*/ 985141 h 3169541"/>
              <a:gd name="connsiteX169" fmla="*/ 2294467 w 3691467"/>
              <a:gd name="connsiteY169" fmla="*/ 959741 h 3169541"/>
              <a:gd name="connsiteX170" fmla="*/ 2277534 w 3691467"/>
              <a:gd name="connsiteY170" fmla="*/ 942807 h 3169541"/>
              <a:gd name="connsiteX171" fmla="*/ 2243667 w 3691467"/>
              <a:gd name="connsiteY171" fmla="*/ 892007 h 3169541"/>
              <a:gd name="connsiteX172" fmla="*/ 2218267 w 3691467"/>
              <a:gd name="connsiteY172" fmla="*/ 858141 h 3169541"/>
              <a:gd name="connsiteX173" fmla="*/ 2209800 w 3691467"/>
              <a:gd name="connsiteY173" fmla="*/ 815807 h 3169541"/>
              <a:gd name="connsiteX174" fmla="*/ 2192867 w 3691467"/>
              <a:gd name="connsiteY174" fmla="*/ 790407 h 3169541"/>
              <a:gd name="connsiteX175" fmla="*/ 2175934 w 3691467"/>
              <a:gd name="connsiteY175" fmla="*/ 722674 h 3169541"/>
              <a:gd name="connsiteX176" fmla="*/ 2159000 w 3691467"/>
              <a:gd name="connsiteY176" fmla="*/ 705741 h 3169541"/>
              <a:gd name="connsiteX177" fmla="*/ 2142067 w 3691467"/>
              <a:gd name="connsiteY177" fmla="*/ 671874 h 3169541"/>
              <a:gd name="connsiteX178" fmla="*/ 2091267 w 3691467"/>
              <a:gd name="connsiteY178" fmla="*/ 621074 h 3169541"/>
              <a:gd name="connsiteX179" fmla="*/ 2065867 w 3691467"/>
              <a:gd name="connsiteY179" fmla="*/ 595674 h 3169541"/>
              <a:gd name="connsiteX180" fmla="*/ 2040467 w 3691467"/>
              <a:gd name="connsiteY180" fmla="*/ 570274 h 3169541"/>
              <a:gd name="connsiteX181" fmla="*/ 2023534 w 3691467"/>
              <a:gd name="connsiteY181" fmla="*/ 544874 h 3169541"/>
              <a:gd name="connsiteX182" fmla="*/ 2006600 w 3691467"/>
              <a:gd name="connsiteY182" fmla="*/ 494074 h 3169541"/>
              <a:gd name="connsiteX183" fmla="*/ 1998134 w 3691467"/>
              <a:gd name="connsiteY183" fmla="*/ 468674 h 3169541"/>
              <a:gd name="connsiteX184" fmla="*/ 1981200 w 3691467"/>
              <a:gd name="connsiteY184" fmla="*/ 451741 h 3169541"/>
              <a:gd name="connsiteX185" fmla="*/ 1989667 w 3691467"/>
              <a:gd name="connsiteY185" fmla="*/ 367074 h 3169541"/>
              <a:gd name="connsiteX186" fmla="*/ 2023534 w 3691467"/>
              <a:gd name="connsiteY186" fmla="*/ 358607 h 3169541"/>
              <a:gd name="connsiteX187" fmla="*/ 2048934 w 3691467"/>
              <a:gd name="connsiteY187" fmla="*/ 350141 h 3169541"/>
              <a:gd name="connsiteX188" fmla="*/ 2167467 w 3691467"/>
              <a:gd name="connsiteY188" fmla="*/ 341674 h 3169541"/>
              <a:gd name="connsiteX189" fmla="*/ 2277534 w 3691467"/>
              <a:gd name="connsiteY189" fmla="*/ 324741 h 3169541"/>
              <a:gd name="connsiteX190" fmla="*/ 2370667 w 3691467"/>
              <a:gd name="connsiteY190" fmla="*/ 307807 h 3169541"/>
              <a:gd name="connsiteX191" fmla="*/ 2387600 w 3691467"/>
              <a:gd name="connsiteY191" fmla="*/ 282407 h 3169541"/>
              <a:gd name="connsiteX192" fmla="*/ 2404534 w 3691467"/>
              <a:gd name="connsiteY192" fmla="*/ 265474 h 3169541"/>
              <a:gd name="connsiteX193" fmla="*/ 2413000 w 3691467"/>
              <a:gd name="connsiteY193" fmla="*/ 240074 h 3169541"/>
              <a:gd name="connsiteX194" fmla="*/ 2429934 w 3691467"/>
              <a:gd name="connsiteY194" fmla="*/ 214674 h 3169541"/>
              <a:gd name="connsiteX195" fmla="*/ 2438400 w 3691467"/>
              <a:gd name="connsiteY195" fmla="*/ 189274 h 3169541"/>
              <a:gd name="connsiteX196" fmla="*/ 2472267 w 3691467"/>
              <a:gd name="connsiteY196" fmla="*/ 155407 h 3169541"/>
              <a:gd name="connsiteX197" fmla="*/ 2582334 w 3691467"/>
              <a:gd name="connsiteY197" fmla="*/ 138474 h 3169541"/>
              <a:gd name="connsiteX198" fmla="*/ 2607734 w 3691467"/>
              <a:gd name="connsiteY198" fmla="*/ 130007 h 3169541"/>
              <a:gd name="connsiteX199" fmla="*/ 2624667 w 3691467"/>
              <a:gd name="connsiteY199" fmla="*/ 104607 h 3169541"/>
              <a:gd name="connsiteX200" fmla="*/ 2650067 w 3691467"/>
              <a:gd name="connsiteY200" fmla="*/ 87674 h 3169541"/>
              <a:gd name="connsiteX201" fmla="*/ 2667000 w 3691467"/>
              <a:gd name="connsiteY201" fmla="*/ 62274 h 3169541"/>
              <a:gd name="connsiteX202" fmla="*/ 2734734 w 3691467"/>
              <a:gd name="connsiteY202" fmla="*/ 36874 h 3169541"/>
              <a:gd name="connsiteX203" fmla="*/ 2937934 w 3691467"/>
              <a:gd name="connsiteY203" fmla="*/ 11474 h 3169541"/>
              <a:gd name="connsiteX204" fmla="*/ 3073400 w 3691467"/>
              <a:gd name="connsiteY204" fmla="*/ 11474 h 3169541"/>
              <a:gd name="connsiteX205" fmla="*/ 3107267 w 3691467"/>
              <a:gd name="connsiteY205" fmla="*/ 28407 h 3169541"/>
              <a:gd name="connsiteX206" fmla="*/ 3141134 w 3691467"/>
              <a:gd name="connsiteY206" fmla="*/ 70741 h 3169541"/>
              <a:gd name="connsiteX207" fmla="*/ 3166534 w 3691467"/>
              <a:gd name="connsiteY207" fmla="*/ 87674 h 3169541"/>
              <a:gd name="connsiteX208" fmla="*/ 3191934 w 3691467"/>
              <a:gd name="connsiteY208" fmla="*/ 146941 h 3169541"/>
              <a:gd name="connsiteX209" fmla="*/ 3217334 w 3691467"/>
              <a:gd name="connsiteY209" fmla="*/ 282407 h 3169541"/>
              <a:gd name="connsiteX210" fmla="*/ 3251200 w 3691467"/>
              <a:gd name="connsiteY210" fmla="*/ 324741 h 3169541"/>
              <a:gd name="connsiteX211" fmla="*/ 3293534 w 3691467"/>
              <a:gd name="connsiteY211" fmla="*/ 375541 h 3169541"/>
              <a:gd name="connsiteX212" fmla="*/ 3327400 w 3691467"/>
              <a:gd name="connsiteY212" fmla="*/ 417874 h 3169541"/>
              <a:gd name="connsiteX213" fmla="*/ 3352800 w 3691467"/>
              <a:gd name="connsiteY213" fmla="*/ 443274 h 3169541"/>
              <a:gd name="connsiteX214" fmla="*/ 3412067 w 3691467"/>
              <a:gd name="connsiteY214" fmla="*/ 460207 h 3169541"/>
              <a:gd name="connsiteX215" fmla="*/ 3437467 w 3691467"/>
              <a:gd name="connsiteY215" fmla="*/ 485607 h 3169541"/>
              <a:gd name="connsiteX216" fmla="*/ 3547534 w 3691467"/>
              <a:gd name="connsiteY216" fmla="*/ 494074 h 3169541"/>
              <a:gd name="connsiteX217" fmla="*/ 3606800 w 3691467"/>
              <a:gd name="connsiteY217" fmla="*/ 502541 h 3169541"/>
              <a:gd name="connsiteX218" fmla="*/ 3632200 w 3691467"/>
              <a:gd name="connsiteY218" fmla="*/ 536407 h 3169541"/>
              <a:gd name="connsiteX219" fmla="*/ 3623734 w 3691467"/>
              <a:gd name="connsiteY219" fmla="*/ 638007 h 3169541"/>
              <a:gd name="connsiteX220" fmla="*/ 3598334 w 3691467"/>
              <a:gd name="connsiteY220" fmla="*/ 688807 h 3169541"/>
              <a:gd name="connsiteX221" fmla="*/ 3581400 w 3691467"/>
              <a:gd name="connsiteY221" fmla="*/ 705741 h 3169541"/>
              <a:gd name="connsiteX222" fmla="*/ 3556000 w 3691467"/>
              <a:gd name="connsiteY222" fmla="*/ 739607 h 3169541"/>
              <a:gd name="connsiteX223" fmla="*/ 3547534 w 3691467"/>
              <a:gd name="connsiteY223" fmla="*/ 765007 h 3169541"/>
              <a:gd name="connsiteX224" fmla="*/ 3530600 w 3691467"/>
              <a:gd name="connsiteY224" fmla="*/ 790407 h 3169541"/>
              <a:gd name="connsiteX225" fmla="*/ 3513667 w 3691467"/>
              <a:gd name="connsiteY225" fmla="*/ 841207 h 3169541"/>
              <a:gd name="connsiteX226" fmla="*/ 3505200 w 3691467"/>
              <a:gd name="connsiteY226" fmla="*/ 866607 h 3169541"/>
              <a:gd name="connsiteX227" fmla="*/ 3488267 w 3691467"/>
              <a:gd name="connsiteY227" fmla="*/ 883541 h 3169541"/>
              <a:gd name="connsiteX228" fmla="*/ 3479800 w 3691467"/>
              <a:gd name="connsiteY228" fmla="*/ 908941 h 3169541"/>
              <a:gd name="connsiteX229" fmla="*/ 3454400 w 3691467"/>
              <a:gd name="connsiteY229" fmla="*/ 917407 h 3169541"/>
              <a:gd name="connsiteX230" fmla="*/ 3437467 w 3691467"/>
              <a:gd name="connsiteY230" fmla="*/ 934341 h 3169541"/>
              <a:gd name="connsiteX231" fmla="*/ 3378200 w 3691467"/>
              <a:gd name="connsiteY231" fmla="*/ 951274 h 3169541"/>
              <a:gd name="connsiteX232" fmla="*/ 3335867 w 3691467"/>
              <a:gd name="connsiteY232" fmla="*/ 1002074 h 3169541"/>
              <a:gd name="connsiteX233" fmla="*/ 3344334 w 3691467"/>
              <a:gd name="connsiteY233" fmla="*/ 1103674 h 3169541"/>
              <a:gd name="connsiteX234" fmla="*/ 3352800 w 3691467"/>
              <a:gd name="connsiteY234" fmla="*/ 1137541 h 3169541"/>
              <a:gd name="connsiteX235" fmla="*/ 3369734 w 3691467"/>
              <a:gd name="connsiteY235" fmla="*/ 1154474 h 3169541"/>
              <a:gd name="connsiteX236" fmla="*/ 3386667 w 3691467"/>
              <a:gd name="connsiteY236" fmla="*/ 1179874 h 3169541"/>
              <a:gd name="connsiteX237" fmla="*/ 3437467 w 3691467"/>
              <a:gd name="connsiteY237" fmla="*/ 1222207 h 3169541"/>
              <a:gd name="connsiteX238" fmla="*/ 3471334 w 3691467"/>
              <a:gd name="connsiteY238" fmla="*/ 1239141 h 3169541"/>
              <a:gd name="connsiteX239" fmla="*/ 3547534 w 3691467"/>
              <a:gd name="connsiteY239" fmla="*/ 1247607 h 3169541"/>
              <a:gd name="connsiteX240" fmla="*/ 3598334 w 3691467"/>
              <a:gd name="connsiteY240" fmla="*/ 1264541 h 3169541"/>
              <a:gd name="connsiteX241" fmla="*/ 3623734 w 3691467"/>
              <a:gd name="connsiteY241" fmla="*/ 1281474 h 3169541"/>
              <a:gd name="connsiteX242" fmla="*/ 3674534 w 3691467"/>
              <a:gd name="connsiteY242" fmla="*/ 1306874 h 3169541"/>
              <a:gd name="connsiteX243" fmla="*/ 3683000 w 3691467"/>
              <a:gd name="connsiteY243" fmla="*/ 1340741 h 3169541"/>
              <a:gd name="connsiteX244" fmla="*/ 3691467 w 3691467"/>
              <a:gd name="connsiteY244" fmla="*/ 1366141 h 3169541"/>
              <a:gd name="connsiteX245" fmla="*/ 3683000 w 3691467"/>
              <a:gd name="connsiteY245" fmla="*/ 1416941 h 3169541"/>
              <a:gd name="connsiteX246" fmla="*/ 3632200 w 3691467"/>
              <a:gd name="connsiteY246" fmla="*/ 1484674 h 3169541"/>
              <a:gd name="connsiteX247" fmla="*/ 3598334 w 3691467"/>
              <a:gd name="connsiteY247" fmla="*/ 1510074 h 3169541"/>
              <a:gd name="connsiteX248" fmla="*/ 3572934 w 3691467"/>
              <a:gd name="connsiteY248" fmla="*/ 1527007 h 3169541"/>
              <a:gd name="connsiteX249" fmla="*/ 3539067 w 3691467"/>
              <a:gd name="connsiteY249" fmla="*/ 1543941 h 3169541"/>
              <a:gd name="connsiteX250" fmla="*/ 3530600 w 3691467"/>
              <a:gd name="connsiteY250" fmla="*/ 1569341 h 3169541"/>
              <a:gd name="connsiteX251" fmla="*/ 3564467 w 3691467"/>
              <a:gd name="connsiteY251" fmla="*/ 1620141 h 3169541"/>
              <a:gd name="connsiteX252" fmla="*/ 3589867 w 3691467"/>
              <a:gd name="connsiteY252" fmla="*/ 1637074 h 3169541"/>
              <a:gd name="connsiteX253" fmla="*/ 3623734 w 3691467"/>
              <a:gd name="connsiteY253" fmla="*/ 1645541 h 3169541"/>
              <a:gd name="connsiteX254" fmla="*/ 3649134 w 3691467"/>
              <a:gd name="connsiteY254" fmla="*/ 1670941 h 3169541"/>
              <a:gd name="connsiteX255" fmla="*/ 3674534 w 3691467"/>
              <a:gd name="connsiteY255" fmla="*/ 1687874 h 3169541"/>
              <a:gd name="connsiteX256" fmla="*/ 3691467 w 3691467"/>
              <a:gd name="connsiteY256" fmla="*/ 1713274 h 3169541"/>
              <a:gd name="connsiteX257" fmla="*/ 3640667 w 3691467"/>
              <a:gd name="connsiteY257" fmla="*/ 1933407 h 3169541"/>
              <a:gd name="connsiteX258" fmla="*/ 3615267 w 3691467"/>
              <a:gd name="connsiteY258" fmla="*/ 1967274 h 3169541"/>
              <a:gd name="connsiteX259" fmla="*/ 3606800 w 3691467"/>
              <a:gd name="connsiteY259" fmla="*/ 2001141 h 3169541"/>
              <a:gd name="connsiteX260" fmla="*/ 3556000 w 3691467"/>
              <a:gd name="connsiteY260" fmla="*/ 2051941 h 3169541"/>
              <a:gd name="connsiteX261" fmla="*/ 3530600 w 3691467"/>
              <a:gd name="connsiteY261" fmla="*/ 2068874 h 3169541"/>
              <a:gd name="connsiteX262" fmla="*/ 3454400 w 3691467"/>
              <a:gd name="connsiteY262" fmla="*/ 2077341 h 3169541"/>
              <a:gd name="connsiteX263" fmla="*/ 3429000 w 3691467"/>
              <a:gd name="connsiteY263" fmla="*/ 2102741 h 3169541"/>
              <a:gd name="connsiteX264" fmla="*/ 3420534 w 3691467"/>
              <a:gd name="connsiteY264" fmla="*/ 2136607 h 3169541"/>
              <a:gd name="connsiteX265" fmla="*/ 3403600 w 3691467"/>
              <a:gd name="connsiteY265" fmla="*/ 2153541 h 3169541"/>
              <a:gd name="connsiteX266" fmla="*/ 3361267 w 3691467"/>
              <a:gd name="connsiteY266" fmla="*/ 2187407 h 3169541"/>
              <a:gd name="connsiteX267" fmla="*/ 3285067 w 3691467"/>
              <a:gd name="connsiteY267" fmla="*/ 2178941 h 3169541"/>
              <a:gd name="connsiteX268" fmla="*/ 3124200 w 3691467"/>
              <a:gd name="connsiteY268" fmla="*/ 2170474 h 3169541"/>
              <a:gd name="connsiteX269" fmla="*/ 3081867 w 3691467"/>
              <a:gd name="connsiteY269" fmla="*/ 2136607 h 3169541"/>
              <a:gd name="connsiteX270" fmla="*/ 3031067 w 3691467"/>
              <a:gd name="connsiteY270" fmla="*/ 2102741 h 3169541"/>
              <a:gd name="connsiteX271" fmla="*/ 3014134 w 3691467"/>
              <a:gd name="connsiteY271" fmla="*/ 2085807 h 3169541"/>
              <a:gd name="connsiteX272" fmla="*/ 2988734 w 3691467"/>
              <a:gd name="connsiteY272" fmla="*/ 2077341 h 3169541"/>
              <a:gd name="connsiteX273" fmla="*/ 2937934 w 3691467"/>
              <a:gd name="connsiteY273" fmla="*/ 2043474 h 3169541"/>
              <a:gd name="connsiteX274" fmla="*/ 2912534 w 3691467"/>
              <a:gd name="connsiteY274" fmla="*/ 2035007 h 3169541"/>
              <a:gd name="connsiteX275" fmla="*/ 2751667 w 3691467"/>
              <a:gd name="connsiteY275" fmla="*/ 2009607 h 3169541"/>
              <a:gd name="connsiteX276" fmla="*/ 2607734 w 3691467"/>
              <a:gd name="connsiteY276" fmla="*/ 1992674 h 3169541"/>
              <a:gd name="connsiteX277" fmla="*/ 2531534 w 3691467"/>
              <a:gd name="connsiteY277" fmla="*/ 1967274 h 3169541"/>
              <a:gd name="connsiteX278" fmla="*/ 2421467 w 3691467"/>
              <a:gd name="connsiteY278" fmla="*/ 1941874 h 3169541"/>
              <a:gd name="connsiteX279" fmla="*/ 2387600 w 3691467"/>
              <a:gd name="connsiteY279" fmla="*/ 1924941 h 3169541"/>
              <a:gd name="connsiteX280" fmla="*/ 2404534 w 3691467"/>
              <a:gd name="connsiteY280" fmla="*/ 2001141 h 3169541"/>
              <a:gd name="connsiteX281" fmla="*/ 2413000 w 3691467"/>
              <a:gd name="connsiteY281" fmla="*/ 2035007 h 3169541"/>
              <a:gd name="connsiteX282" fmla="*/ 2438400 w 3691467"/>
              <a:gd name="connsiteY282" fmla="*/ 2068874 h 3169541"/>
              <a:gd name="connsiteX283" fmla="*/ 2480734 w 3691467"/>
              <a:gd name="connsiteY283" fmla="*/ 2111207 h 3169541"/>
              <a:gd name="connsiteX284" fmla="*/ 2489200 w 3691467"/>
              <a:gd name="connsiteY284" fmla="*/ 2145074 h 3169541"/>
              <a:gd name="connsiteX285" fmla="*/ 2489200 w 3691467"/>
              <a:gd name="connsiteY285" fmla="*/ 2246674 h 3169541"/>
              <a:gd name="connsiteX286" fmla="*/ 2438400 w 3691467"/>
              <a:gd name="connsiteY286" fmla="*/ 2297474 h 3169541"/>
              <a:gd name="connsiteX287" fmla="*/ 2421467 w 3691467"/>
              <a:gd name="connsiteY287" fmla="*/ 2322874 h 3169541"/>
              <a:gd name="connsiteX288" fmla="*/ 2345267 w 3691467"/>
              <a:gd name="connsiteY288" fmla="*/ 2382141 h 3169541"/>
              <a:gd name="connsiteX289" fmla="*/ 2319867 w 3691467"/>
              <a:gd name="connsiteY289" fmla="*/ 2449874 h 3169541"/>
              <a:gd name="connsiteX290" fmla="*/ 2302934 w 3691467"/>
              <a:gd name="connsiteY290" fmla="*/ 2483741 h 3169541"/>
              <a:gd name="connsiteX291" fmla="*/ 2286000 w 3691467"/>
              <a:gd name="connsiteY291" fmla="*/ 2543007 h 3169541"/>
              <a:gd name="connsiteX292" fmla="*/ 2277534 w 3691467"/>
              <a:gd name="connsiteY292" fmla="*/ 2568407 h 3169541"/>
              <a:gd name="connsiteX293" fmla="*/ 2260600 w 3691467"/>
              <a:gd name="connsiteY293" fmla="*/ 2720807 h 3169541"/>
              <a:gd name="connsiteX294" fmla="*/ 2252134 w 3691467"/>
              <a:gd name="connsiteY294" fmla="*/ 2780074 h 3169541"/>
              <a:gd name="connsiteX295" fmla="*/ 2235200 w 3691467"/>
              <a:gd name="connsiteY295" fmla="*/ 2890141 h 3169541"/>
              <a:gd name="connsiteX296" fmla="*/ 2226734 w 3691467"/>
              <a:gd name="connsiteY296" fmla="*/ 2949407 h 3169541"/>
              <a:gd name="connsiteX297" fmla="*/ 2209800 w 3691467"/>
              <a:gd name="connsiteY297" fmla="*/ 2991741 h 3169541"/>
              <a:gd name="connsiteX298" fmla="*/ 2201334 w 3691467"/>
              <a:gd name="connsiteY298" fmla="*/ 3017141 h 3169541"/>
              <a:gd name="connsiteX299" fmla="*/ 1921934 w 3691467"/>
              <a:gd name="connsiteY299" fmla="*/ 2991741 h 3169541"/>
              <a:gd name="connsiteX300" fmla="*/ 1862667 w 3691467"/>
              <a:gd name="connsiteY300" fmla="*/ 2966341 h 3169541"/>
              <a:gd name="connsiteX301" fmla="*/ 1769534 w 3691467"/>
              <a:gd name="connsiteY301" fmla="*/ 2940941 h 3169541"/>
              <a:gd name="connsiteX302" fmla="*/ 1752600 w 3691467"/>
              <a:gd name="connsiteY302" fmla="*/ 2924007 h 3169541"/>
              <a:gd name="connsiteX303" fmla="*/ 1566334 w 3691467"/>
              <a:gd name="connsiteY303" fmla="*/ 2932474 h 3169541"/>
              <a:gd name="connsiteX304" fmla="*/ 1532467 w 3691467"/>
              <a:gd name="connsiteY304" fmla="*/ 2940941 h 3169541"/>
              <a:gd name="connsiteX305" fmla="*/ 1447800 w 3691467"/>
              <a:gd name="connsiteY305" fmla="*/ 3008674 h 3169541"/>
              <a:gd name="connsiteX306" fmla="*/ 1430867 w 3691467"/>
              <a:gd name="connsiteY306" fmla="*/ 3034074 h 3169541"/>
              <a:gd name="connsiteX307" fmla="*/ 1405467 w 3691467"/>
              <a:gd name="connsiteY307" fmla="*/ 3059474 h 3169541"/>
              <a:gd name="connsiteX308" fmla="*/ 1388534 w 3691467"/>
              <a:gd name="connsiteY308" fmla="*/ 3084874 h 3169541"/>
              <a:gd name="connsiteX309" fmla="*/ 1346200 w 3691467"/>
              <a:gd name="connsiteY309" fmla="*/ 3110274 h 3169541"/>
              <a:gd name="connsiteX310" fmla="*/ 1270000 w 3691467"/>
              <a:gd name="connsiteY310" fmla="*/ 3169541 h 3169541"/>
              <a:gd name="connsiteX311" fmla="*/ 1117600 w 3691467"/>
              <a:gd name="connsiteY311" fmla="*/ 3144141 h 3169541"/>
              <a:gd name="connsiteX312" fmla="*/ 1083734 w 3691467"/>
              <a:gd name="connsiteY312" fmla="*/ 3127207 h 3169541"/>
              <a:gd name="connsiteX313" fmla="*/ 1016000 w 3691467"/>
              <a:gd name="connsiteY313" fmla="*/ 3110274 h 3169541"/>
              <a:gd name="connsiteX314" fmla="*/ 990600 w 3691467"/>
              <a:gd name="connsiteY314" fmla="*/ 3093341 h 3169541"/>
              <a:gd name="connsiteX315" fmla="*/ 931334 w 3691467"/>
              <a:gd name="connsiteY315" fmla="*/ 3084874 h 3169541"/>
              <a:gd name="connsiteX316" fmla="*/ 872067 w 3691467"/>
              <a:gd name="connsiteY316" fmla="*/ 3067941 h 3169541"/>
              <a:gd name="connsiteX317" fmla="*/ 846667 w 3691467"/>
              <a:gd name="connsiteY317" fmla="*/ 3051007 h 3169541"/>
              <a:gd name="connsiteX318" fmla="*/ 795867 w 3691467"/>
              <a:gd name="connsiteY318" fmla="*/ 3025607 h 3169541"/>
              <a:gd name="connsiteX319" fmla="*/ 745067 w 3691467"/>
              <a:gd name="connsiteY319" fmla="*/ 2974807 h 3169541"/>
              <a:gd name="connsiteX320" fmla="*/ 728134 w 3691467"/>
              <a:gd name="connsiteY320" fmla="*/ 2949407 h 3169541"/>
              <a:gd name="connsiteX321" fmla="*/ 702734 w 3691467"/>
              <a:gd name="connsiteY321" fmla="*/ 2940941 h 3169541"/>
              <a:gd name="connsiteX322" fmla="*/ 677334 w 3691467"/>
              <a:gd name="connsiteY322" fmla="*/ 2924007 h 3169541"/>
              <a:gd name="connsiteX323" fmla="*/ 651934 w 3691467"/>
              <a:gd name="connsiteY323" fmla="*/ 2915541 h 3169541"/>
              <a:gd name="connsiteX324" fmla="*/ 609600 w 3691467"/>
              <a:gd name="connsiteY324" fmla="*/ 2881674 h 3169541"/>
              <a:gd name="connsiteX325" fmla="*/ 584200 w 3691467"/>
              <a:gd name="connsiteY325" fmla="*/ 2856274 h 3169541"/>
              <a:gd name="connsiteX326" fmla="*/ 558800 w 3691467"/>
              <a:gd name="connsiteY326" fmla="*/ 2839341 h 3169541"/>
              <a:gd name="connsiteX327" fmla="*/ 516467 w 3691467"/>
              <a:gd name="connsiteY327" fmla="*/ 2797007 h 3169541"/>
              <a:gd name="connsiteX328" fmla="*/ 491067 w 3691467"/>
              <a:gd name="connsiteY328" fmla="*/ 2737741 h 3169541"/>
              <a:gd name="connsiteX329" fmla="*/ 457200 w 3691467"/>
              <a:gd name="connsiteY329" fmla="*/ 2703874 h 3169541"/>
              <a:gd name="connsiteX330" fmla="*/ 397934 w 3691467"/>
              <a:gd name="connsiteY330" fmla="*/ 2619207 h 3169541"/>
              <a:gd name="connsiteX331" fmla="*/ 389467 w 3691467"/>
              <a:gd name="connsiteY331" fmla="*/ 2593807 h 3169541"/>
              <a:gd name="connsiteX332" fmla="*/ 364067 w 3691467"/>
              <a:gd name="connsiteY332" fmla="*/ 2568407 h 3169541"/>
              <a:gd name="connsiteX333" fmla="*/ 338667 w 3691467"/>
              <a:gd name="connsiteY333" fmla="*/ 2534541 h 3169541"/>
              <a:gd name="connsiteX334" fmla="*/ 313267 w 3691467"/>
              <a:gd name="connsiteY334" fmla="*/ 2492207 h 3169541"/>
              <a:gd name="connsiteX335" fmla="*/ 287867 w 3691467"/>
              <a:gd name="connsiteY335" fmla="*/ 2475274 h 3169541"/>
              <a:gd name="connsiteX336" fmla="*/ 279400 w 3691467"/>
              <a:gd name="connsiteY336" fmla="*/ 2407541 h 3169541"/>
              <a:gd name="connsiteX337" fmla="*/ 279400 w 3691467"/>
              <a:gd name="connsiteY337" fmla="*/ 2407541 h 3169541"/>
              <a:gd name="connsiteX338" fmla="*/ 135467 w 3691467"/>
              <a:gd name="connsiteY338" fmla="*/ 2263607 h 3169541"/>
              <a:gd name="connsiteX339" fmla="*/ 8467 w 3691467"/>
              <a:gd name="connsiteY339" fmla="*/ 2204341 h 316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</a:cxnLst>
            <a:rect l="l" t="t" r="r" b="b"/>
            <a:pathLst>
              <a:path w="3691467" h="3169541">
                <a:moveTo>
                  <a:pt x="457200" y="2585341"/>
                </a:moveTo>
                <a:lnTo>
                  <a:pt x="457200" y="2585341"/>
                </a:lnTo>
                <a:cubicBezTo>
                  <a:pt x="437445" y="2568408"/>
                  <a:pt x="417114" y="2552123"/>
                  <a:pt x="397934" y="2534541"/>
                </a:cubicBezTo>
                <a:cubicBezTo>
                  <a:pt x="383223" y="2521056"/>
                  <a:pt x="374961" y="2497047"/>
                  <a:pt x="355600" y="2492207"/>
                </a:cubicBezTo>
                <a:lnTo>
                  <a:pt x="321734" y="2483741"/>
                </a:lnTo>
                <a:cubicBezTo>
                  <a:pt x="316089" y="2478096"/>
                  <a:pt x="311034" y="2471794"/>
                  <a:pt x="304800" y="2466807"/>
                </a:cubicBezTo>
                <a:cubicBezTo>
                  <a:pt x="296854" y="2460450"/>
                  <a:pt x="286595" y="2457069"/>
                  <a:pt x="279400" y="2449874"/>
                </a:cubicBezTo>
                <a:cubicBezTo>
                  <a:pt x="272205" y="2442679"/>
                  <a:pt x="268981" y="2432291"/>
                  <a:pt x="262467" y="2424474"/>
                </a:cubicBezTo>
                <a:cubicBezTo>
                  <a:pt x="254802" y="2415276"/>
                  <a:pt x="244732" y="2408272"/>
                  <a:pt x="237067" y="2399074"/>
                </a:cubicBezTo>
                <a:cubicBezTo>
                  <a:pt x="230553" y="2391257"/>
                  <a:pt x="228080" y="2380031"/>
                  <a:pt x="220134" y="2373674"/>
                </a:cubicBezTo>
                <a:cubicBezTo>
                  <a:pt x="213165" y="2368099"/>
                  <a:pt x="203201" y="2368029"/>
                  <a:pt x="194734" y="2365207"/>
                </a:cubicBezTo>
                <a:cubicBezTo>
                  <a:pt x="180997" y="2310262"/>
                  <a:pt x="196782" y="2348717"/>
                  <a:pt x="169334" y="2314407"/>
                </a:cubicBezTo>
                <a:cubicBezTo>
                  <a:pt x="162977" y="2306461"/>
                  <a:pt x="160346" y="2295364"/>
                  <a:pt x="152400" y="2289007"/>
                </a:cubicBezTo>
                <a:cubicBezTo>
                  <a:pt x="146881" y="2284592"/>
                  <a:pt x="95343" y="2272626"/>
                  <a:pt x="93134" y="2272074"/>
                </a:cubicBezTo>
                <a:cubicBezTo>
                  <a:pt x="60058" y="2239000"/>
                  <a:pt x="94764" y="2268656"/>
                  <a:pt x="50800" y="2246674"/>
                </a:cubicBezTo>
                <a:cubicBezTo>
                  <a:pt x="-14852" y="2213848"/>
                  <a:pt x="63844" y="2242556"/>
                  <a:pt x="0" y="2221274"/>
                </a:cubicBezTo>
                <a:cubicBezTo>
                  <a:pt x="3221" y="2205171"/>
                  <a:pt x="8255" y="2170898"/>
                  <a:pt x="16934" y="2153541"/>
                </a:cubicBezTo>
                <a:cubicBezTo>
                  <a:pt x="21485" y="2144440"/>
                  <a:pt x="28223" y="2136608"/>
                  <a:pt x="33867" y="2128141"/>
                </a:cubicBezTo>
                <a:cubicBezTo>
                  <a:pt x="36689" y="2116852"/>
                  <a:pt x="35879" y="2103956"/>
                  <a:pt x="42334" y="2094274"/>
                </a:cubicBezTo>
                <a:cubicBezTo>
                  <a:pt x="52313" y="2079306"/>
                  <a:pt x="86568" y="2070181"/>
                  <a:pt x="101600" y="2068874"/>
                </a:cubicBezTo>
                <a:cubicBezTo>
                  <a:pt x="155095" y="2064222"/>
                  <a:pt x="208845" y="2063229"/>
                  <a:pt x="262467" y="2060407"/>
                </a:cubicBezTo>
                <a:cubicBezTo>
                  <a:pt x="293007" y="2040048"/>
                  <a:pt x="315469" y="2027471"/>
                  <a:pt x="338667" y="1992674"/>
                </a:cubicBezTo>
                <a:cubicBezTo>
                  <a:pt x="344311" y="1984207"/>
                  <a:pt x="347320" y="1973188"/>
                  <a:pt x="355600" y="1967274"/>
                </a:cubicBezTo>
                <a:cubicBezTo>
                  <a:pt x="367967" y="1958440"/>
                  <a:pt x="383377" y="1954708"/>
                  <a:pt x="397934" y="1950341"/>
                </a:cubicBezTo>
                <a:cubicBezTo>
                  <a:pt x="420446" y="1943587"/>
                  <a:pt x="480645" y="1936106"/>
                  <a:pt x="499534" y="1933407"/>
                </a:cubicBezTo>
                <a:cubicBezTo>
                  <a:pt x="505178" y="1922118"/>
                  <a:pt x="509466" y="1910042"/>
                  <a:pt x="516467" y="1899541"/>
                </a:cubicBezTo>
                <a:cubicBezTo>
                  <a:pt x="520895" y="1892899"/>
                  <a:pt x="530256" y="1889944"/>
                  <a:pt x="533400" y="1882607"/>
                </a:cubicBezTo>
                <a:cubicBezTo>
                  <a:pt x="539069" y="1869380"/>
                  <a:pt x="538377" y="1854235"/>
                  <a:pt x="541867" y="1840274"/>
                </a:cubicBezTo>
                <a:cubicBezTo>
                  <a:pt x="544032" y="1831616"/>
                  <a:pt x="547512" y="1823341"/>
                  <a:pt x="550334" y="1814874"/>
                </a:cubicBezTo>
                <a:cubicBezTo>
                  <a:pt x="547512" y="1769718"/>
                  <a:pt x="552230" y="1723448"/>
                  <a:pt x="541867" y="1679407"/>
                </a:cubicBezTo>
                <a:cubicBezTo>
                  <a:pt x="539823" y="1670720"/>
                  <a:pt x="524449" y="1674932"/>
                  <a:pt x="516467" y="1670941"/>
                </a:cubicBezTo>
                <a:cubicBezTo>
                  <a:pt x="507365" y="1666390"/>
                  <a:pt x="500168" y="1658558"/>
                  <a:pt x="491067" y="1654007"/>
                </a:cubicBezTo>
                <a:cubicBezTo>
                  <a:pt x="479145" y="1648046"/>
                  <a:pt x="440428" y="1633491"/>
                  <a:pt x="423334" y="1628607"/>
                </a:cubicBezTo>
                <a:cubicBezTo>
                  <a:pt x="412145" y="1625410"/>
                  <a:pt x="400756" y="1622963"/>
                  <a:pt x="389467" y="1620141"/>
                </a:cubicBezTo>
                <a:cubicBezTo>
                  <a:pt x="386756" y="1609297"/>
                  <a:pt x="378605" y="1573016"/>
                  <a:pt x="372534" y="1560874"/>
                </a:cubicBezTo>
                <a:cubicBezTo>
                  <a:pt x="360747" y="1537301"/>
                  <a:pt x="348923" y="1528797"/>
                  <a:pt x="330200" y="1510074"/>
                </a:cubicBezTo>
                <a:cubicBezTo>
                  <a:pt x="319433" y="1477771"/>
                  <a:pt x="323672" y="1481561"/>
                  <a:pt x="296334" y="1450807"/>
                </a:cubicBezTo>
                <a:cubicBezTo>
                  <a:pt x="283076" y="1435892"/>
                  <a:pt x="265070" y="1425079"/>
                  <a:pt x="254000" y="1408474"/>
                </a:cubicBezTo>
                <a:cubicBezTo>
                  <a:pt x="230425" y="1373111"/>
                  <a:pt x="244262" y="1390269"/>
                  <a:pt x="211667" y="1357674"/>
                </a:cubicBezTo>
                <a:cubicBezTo>
                  <a:pt x="208845" y="1346385"/>
                  <a:pt x="206397" y="1334996"/>
                  <a:pt x="203200" y="1323807"/>
                </a:cubicBezTo>
                <a:cubicBezTo>
                  <a:pt x="200748" y="1315226"/>
                  <a:pt x="194734" y="1307332"/>
                  <a:pt x="194734" y="1298407"/>
                </a:cubicBezTo>
                <a:cubicBezTo>
                  <a:pt x="194734" y="1258795"/>
                  <a:pt x="196688" y="1218947"/>
                  <a:pt x="203200" y="1179874"/>
                </a:cubicBezTo>
                <a:cubicBezTo>
                  <a:pt x="205275" y="1167424"/>
                  <a:pt x="211209" y="1154932"/>
                  <a:pt x="220134" y="1146007"/>
                </a:cubicBezTo>
                <a:cubicBezTo>
                  <a:pt x="229058" y="1137083"/>
                  <a:pt x="242711" y="1134718"/>
                  <a:pt x="254000" y="1129074"/>
                </a:cubicBezTo>
                <a:cubicBezTo>
                  <a:pt x="286951" y="1079650"/>
                  <a:pt x="250128" y="1122543"/>
                  <a:pt x="304800" y="1095207"/>
                </a:cubicBezTo>
                <a:cubicBezTo>
                  <a:pt x="311940" y="1091637"/>
                  <a:pt x="314594" y="1081844"/>
                  <a:pt x="321734" y="1078274"/>
                </a:cubicBezTo>
                <a:cubicBezTo>
                  <a:pt x="337699" y="1070292"/>
                  <a:pt x="372534" y="1061341"/>
                  <a:pt x="372534" y="1061341"/>
                </a:cubicBezTo>
                <a:cubicBezTo>
                  <a:pt x="431106" y="973481"/>
                  <a:pt x="337401" y="1104940"/>
                  <a:pt x="423334" y="1019007"/>
                </a:cubicBezTo>
                <a:cubicBezTo>
                  <a:pt x="432258" y="1010083"/>
                  <a:pt x="432931" y="995411"/>
                  <a:pt x="440267" y="985141"/>
                </a:cubicBezTo>
                <a:cubicBezTo>
                  <a:pt x="462198" y="954437"/>
                  <a:pt x="465418" y="959803"/>
                  <a:pt x="499534" y="951274"/>
                </a:cubicBezTo>
                <a:cubicBezTo>
                  <a:pt x="508001" y="942807"/>
                  <a:pt x="514971" y="932516"/>
                  <a:pt x="524934" y="925874"/>
                </a:cubicBezTo>
                <a:cubicBezTo>
                  <a:pt x="532360" y="920923"/>
                  <a:pt x="541724" y="919755"/>
                  <a:pt x="550334" y="917407"/>
                </a:cubicBezTo>
                <a:cubicBezTo>
                  <a:pt x="572786" y="911284"/>
                  <a:pt x="595690" y="906867"/>
                  <a:pt x="618067" y="900474"/>
                </a:cubicBezTo>
                <a:lnTo>
                  <a:pt x="677334" y="883541"/>
                </a:lnTo>
                <a:cubicBezTo>
                  <a:pt x="674135" y="829164"/>
                  <a:pt x="682990" y="766917"/>
                  <a:pt x="660400" y="714207"/>
                </a:cubicBezTo>
                <a:cubicBezTo>
                  <a:pt x="653838" y="698896"/>
                  <a:pt x="638437" y="668545"/>
                  <a:pt x="626534" y="654941"/>
                </a:cubicBezTo>
                <a:cubicBezTo>
                  <a:pt x="613393" y="639922"/>
                  <a:pt x="584200" y="612607"/>
                  <a:pt x="584200" y="612607"/>
                </a:cubicBezTo>
                <a:cubicBezTo>
                  <a:pt x="587022" y="604140"/>
                  <a:pt x="587716" y="594633"/>
                  <a:pt x="592667" y="587207"/>
                </a:cubicBezTo>
                <a:cubicBezTo>
                  <a:pt x="599309" y="577244"/>
                  <a:pt x="610402" y="571005"/>
                  <a:pt x="618067" y="561807"/>
                </a:cubicBezTo>
                <a:cubicBezTo>
                  <a:pt x="624581" y="553990"/>
                  <a:pt x="629356" y="544874"/>
                  <a:pt x="635000" y="536407"/>
                </a:cubicBezTo>
                <a:cubicBezTo>
                  <a:pt x="632178" y="513829"/>
                  <a:pt x="636710" y="489025"/>
                  <a:pt x="626534" y="468674"/>
                </a:cubicBezTo>
                <a:cubicBezTo>
                  <a:pt x="620890" y="457385"/>
                  <a:pt x="604201" y="456867"/>
                  <a:pt x="592667" y="451741"/>
                </a:cubicBezTo>
                <a:cubicBezTo>
                  <a:pt x="530533" y="424125"/>
                  <a:pt x="569912" y="447859"/>
                  <a:pt x="524934" y="417874"/>
                </a:cubicBezTo>
                <a:cubicBezTo>
                  <a:pt x="522112" y="409407"/>
                  <a:pt x="513645" y="400941"/>
                  <a:pt x="516467" y="392474"/>
                </a:cubicBezTo>
                <a:cubicBezTo>
                  <a:pt x="535362" y="335787"/>
                  <a:pt x="631573" y="380875"/>
                  <a:pt x="651934" y="384007"/>
                </a:cubicBezTo>
                <a:cubicBezTo>
                  <a:pt x="660401" y="386829"/>
                  <a:pt x="668647" y="390430"/>
                  <a:pt x="677334" y="392474"/>
                </a:cubicBezTo>
                <a:cubicBezTo>
                  <a:pt x="716668" y="401729"/>
                  <a:pt x="757533" y="405095"/>
                  <a:pt x="795867" y="417874"/>
                </a:cubicBezTo>
                <a:cubicBezTo>
                  <a:pt x="804334" y="420696"/>
                  <a:pt x="812911" y="423207"/>
                  <a:pt x="821267" y="426341"/>
                </a:cubicBezTo>
                <a:cubicBezTo>
                  <a:pt x="835497" y="431677"/>
                  <a:pt x="849182" y="438468"/>
                  <a:pt x="863600" y="443274"/>
                </a:cubicBezTo>
                <a:cubicBezTo>
                  <a:pt x="874639" y="446954"/>
                  <a:pt x="886178" y="448919"/>
                  <a:pt x="897467" y="451741"/>
                </a:cubicBezTo>
                <a:cubicBezTo>
                  <a:pt x="905934" y="457385"/>
                  <a:pt x="913766" y="464123"/>
                  <a:pt x="922867" y="468674"/>
                </a:cubicBezTo>
                <a:cubicBezTo>
                  <a:pt x="965755" y="490118"/>
                  <a:pt x="1011198" y="472300"/>
                  <a:pt x="1058334" y="468674"/>
                </a:cubicBezTo>
                <a:cubicBezTo>
                  <a:pt x="1082117" y="460746"/>
                  <a:pt x="1148921" y="434535"/>
                  <a:pt x="1159934" y="468674"/>
                </a:cubicBezTo>
                <a:cubicBezTo>
                  <a:pt x="1185941" y="549297"/>
                  <a:pt x="1163275" y="638115"/>
                  <a:pt x="1168400" y="722674"/>
                </a:cubicBezTo>
                <a:cubicBezTo>
                  <a:pt x="1169843" y="746485"/>
                  <a:pt x="1185060" y="759135"/>
                  <a:pt x="1202267" y="773474"/>
                </a:cubicBezTo>
                <a:cubicBezTo>
                  <a:pt x="1210084" y="779988"/>
                  <a:pt x="1218566" y="785856"/>
                  <a:pt x="1227667" y="790407"/>
                </a:cubicBezTo>
                <a:cubicBezTo>
                  <a:pt x="1235649" y="794398"/>
                  <a:pt x="1245085" y="794883"/>
                  <a:pt x="1253067" y="798874"/>
                </a:cubicBezTo>
                <a:cubicBezTo>
                  <a:pt x="1276643" y="810662"/>
                  <a:pt x="1285141" y="822481"/>
                  <a:pt x="1303867" y="841207"/>
                </a:cubicBezTo>
                <a:cubicBezTo>
                  <a:pt x="1301045" y="858140"/>
                  <a:pt x="1307539" y="879868"/>
                  <a:pt x="1295400" y="892007"/>
                </a:cubicBezTo>
                <a:cubicBezTo>
                  <a:pt x="1283261" y="904146"/>
                  <a:pt x="1260886" y="895045"/>
                  <a:pt x="1244600" y="900474"/>
                </a:cubicBezTo>
                <a:cubicBezTo>
                  <a:pt x="1232596" y="904475"/>
                  <a:pt x="1210676" y="923830"/>
                  <a:pt x="1202267" y="934341"/>
                </a:cubicBezTo>
                <a:cubicBezTo>
                  <a:pt x="1177236" y="965631"/>
                  <a:pt x="1191313" y="951434"/>
                  <a:pt x="1176867" y="985141"/>
                </a:cubicBezTo>
                <a:cubicBezTo>
                  <a:pt x="1144930" y="1059659"/>
                  <a:pt x="1174504" y="974705"/>
                  <a:pt x="1143000" y="1061341"/>
                </a:cubicBezTo>
                <a:cubicBezTo>
                  <a:pt x="1115099" y="1138068"/>
                  <a:pt x="1138983" y="1086310"/>
                  <a:pt x="1109134" y="1146007"/>
                </a:cubicBezTo>
                <a:cubicBezTo>
                  <a:pt x="1104295" y="1204077"/>
                  <a:pt x="1097320" y="1311801"/>
                  <a:pt x="1083734" y="1366141"/>
                </a:cubicBezTo>
                <a:cubicBezTo>
                  <a:pt x="1064332" y="1443746"/>
                  <a:pt x="1079709" y="1414510"/>
                  <a:pt x="1049867" y="1459274"/>
                </a:cubicBezTo>
                <a:cubicBezTo>
                  <a:pt x="1062251" y="1583114"/>
                  <a:pt x="1037127" y="1512378"/>
                  <a:pt x="1083734" y="1569341"/>
                </a:cubicBezTo>
                <a:cubicBezTo>
                  <a:pt x="1101605" y="1591184"/>
                  <a:pt x="1107760" y="1628149"/>
                  <a:pt x="1134534" y="1637074"/>
                </a:cubicBezTo>
                <a:cubicBezTo>
                  <a:pt x="1154152" y="1643613"/>
                  <a:pt x="1177062" y="1649920"/>
                  <a:pt x="1193800" y="1662474"/>
                </a:cubicBezTo>
                <a:cubicBezTo>
                  <a:pt x="1206572" y="1672053"/>
                  <a:pt x="1227667" y="1696341"/>
                  <a:pt x="1227667" y="1696341"/>
                </a:cubicBezTo>
                <a:lnTo>
                  <a:pt x="1244600" y="1747141"/>
                </a:lnTo>
                <a:lnTo>
                  <a:pt x="1253067" y="1772541"/>
                </a:lnTo>
                <a:cubicBezTo>
                  <a:pt x="1250677" y="1815565"/>
                  <a:pt x="1271494" y="1906514"/>
                  <a:pt x="1227667" y="1950341"/>
                </a:cubicBezTo>
                <a:cubicBezTo>
                  <a:pt x="1220472" y="1957536"/>
                  <a:pt x="1210734" y="1961630"/>
                  <a:pt x="1202267" y="1967274"/>
                </a:cubicBezTo>
                <a:cubicBezTo>
                  <a:pt x="1185334" y="1964452"/>
                  <a:pt x="1167753" y="1964236"/>
                  <a:pt x="1151467" y="1958807"/>
                </a:cubicBezTo>
                <a:cubicBezTo>
                  <a:pt x="1141814" y="1955589"/>
                  <a:pt x="1134347" y="1947788"/>
                  <a:pt x="1126067" y="1941874"/>
                </a:cubicBezTo>
                <a:cubicBezTo>
                  <a:pt x="1088052" y="1914721"/>
                  <a:pt x="1097570" y="1921844"/>
                  <a:pt x="1066800" y="1891074"/>
                </a:cubicBezTo>
                <a:cubicBezTo>
                  <a:pt x="1027289" y="1893896"/>
                  <a:pt x="986826" y="1890468"/>
                  <a:pt x="948267" y="1899541"/>
                </a:cubicBezTo>
                <a:cubicBezTo>
                  <a:pt x="936612" y="1902283"/>
                  <a:pt x="932065" y="1917276"/>
                  <a:pt x="922867" y="1924941"/>
                </a:cubicBezTo>
                <a:cubicBezTo>
                  <a:pt x="915050" y="1931455"/>
                  <a:pt x="905934" y="1936230"/>
                  <a:pt x="897467" y="1941874"/>
                </a:cubicBezTo>
                <a:cubicBezTo>
                  <a:pt x="891823" y="1950341"/>
                  <a:pt x="881042" y="1957111"/>
                  <a:pt x="880534" y="1967274"/>
                </a:cubicBezTo>
                <a:cubicBezTo>
                  <a:pt x="878134" y="2015275"/>
                  <a:pt x="879099" y="2064177"/>
                  <a:pt x="889000" y="2111207"/>
                </a:cubicBezTo>
                <a:cubicBezTo>
                  <a:pt x="891096" y="2121165"/>
                  <a:pt x="906454" y="2121784"/>
                  <a:pt x="914400" y="2128141"/>
                </a:cubicBezTo>
                <a:cubicBezTo>
                  <a:pt x="957493" y="2162616"/>
                  <a:pt x="896944" y="2127879"/>
                  <a:pt x="965200" y="2162007"/>
                </a:cubicBezTo>
                <a:cubicBezTo>
                  <a:pt x="970845" y="2170474"/>
                  <a:pt x="975433" y="2179749"/>
                  <a:pt x="982134" y="2187407"/>
                </a:cubicBezTo>
                <a:cubicBezTo>
                  <a:pt x="995275" y="2202426"/>
                  <a:pt x="1013397" y="2213136"/>
                  <a:pt x="1024467" y="2229741"/>
                </a:cubicBezTo>
                <a:cubicBezTo>
                  <a:pt x="1030111" y="2238208"/>
                  <a:pt x="1034640" y="2247536"/>
                  <a:pt x="1041400" y="2255141"/>
                </a:cubicBezTo>
                <a:cubicBezTo>
                  <a:pt x="1057310" y="2273040"/>
                  <a:pt x="1078916" y="2286016"/>
                  <a:pt x="1092200" y="2305941"/>
                </a:cubicBezTo>
                <a:cubicBezTo>
                  <a:pt x="1108850" y="2330915"/>
                  <a:pt x="1110088" y="2336370"/>
                  <a:pt x="1134534" y="2356741"/>
                </a:cubicBezTo>
                <a:cubicBezTo>
                  <a:pt x="1170928" y="2387069"/>
                  <a:pt x="1147151" y="2363050"/>
                  <a:pt x="1185334" y="2382141"/>
                </a:cubicBezTo>
                <a:cubicBezTo>
                  <a:pt x="1205921" y="2392435"/>
                  <a:pt x="1211815" y="2406021"/>
                  <a:pt x="1236134" y="2407541"/>
                </a:cubicBezTo>
                <a:cubicBezTo>
                  <a:pt x="1317867" y="2412649"/>
                  <a:pt x="1399823" y="2413185"/>
                  <a:pt x="1481667" y="2416007"/>
                </a:cubicBezTo>
                <a:cubicBezTo>
                  <a:pt x="1487311" y="2432940"/>
                  <a:pt x="1490617" y="2450842"/>
                  <a:pt x="1498600" y="2466807"/>
                </a:cubicBezTo>
                <a:cubicBezTo>
                  <a:pt x="1510719" y="2491044"/>
                  <a:pt x="1517770" y="2501154"/>
                  <a:pt x="1524000" y="2526074"/>
                </a:cubicBezTo>
                <a:cubicBezTo>
                  <a:pt x="1527490" y="2540035"/>
                  <a:pt x="1524485" y="2556433"/>
                  <a:pt x="1532467" y="2568407"/>
                </a:cubicBezTo>
                <a:cubicBezTo>
                  <a:pt x="1537418" y="2575833"/>
                  <a:pt x="1549400" y="2574052"/>
                  <a:pt x="1557867" y="2576874"/>
                </a:cubicBezTo>
                <a:cubicBezTo>
                  <a:pt x="1583267" y="2574052"/>
                  <a:pt x="1609822" y="2576489"/>
                  <a:pt x="1634067" y="2568407"/>
                </a:cubicBezTo>
                <a:cubicBezTo>
                  <a:pt x="1653374" y="2561971"/>
                  <a:pt x="1667934" y="2545830"/>
                  <a:pt x="1684867" y="2534541"/>
                </a:cubicBezTo>
                <a:cubicBezTo>
                  <a:pt x="1693334" y="2528896"/>
                  <a:pt x="1703072" y="2524802"/>
                  <a:pt x="1710267" y="2517607"/>
                </a:cubicBezTo>
                <a:cubicBezTo>
                  <a:pt x="1718734" y="2509140"/>
                  <a:pt x="1728316" y="2501658"/>
                  <a:pt x="1735667" y="2492207"/>
                </a:cubicBezTo>
                <a:cubicBezTo>
                  <a:pt x="1748162" y="2476143"/>
                  <a:pt x="1769534" y="2441407"/>
                  <a:pt x="1769534" y="2441407"/>
                </a:cubicBezTo>
                <a:cubicBezTo>
                  <a:pt x="1790813" y="2377564"/>
                  <a:pt x="1762108" y="2456258"/>
                  <a:pt x="1794934" y="2390607"/>
                </a:cubicBezTo>
                <a:cubicBezTo>
                  <a:pt x="1816916" y="2346643"/>
                  <a:pt x="1787257" y="2381349"/>
                  <a:pt x="1820334" y="2348274"/>
                </a:cubicBezTo>
                <a:cubicBezTo>
                  <a:pt x="1835235" y="2303566"/>
                  <a:pt x="1823849" y="2330301"/>
                  <a:pt x="1862667" y="2272074"/>
                </a:cubicBezTo>
                <a:cubicBezTo>
                  <a:pt x="1868311" y="2263607"/>
                  <a:pt x="1876382" y="2256327"/>
                  <a:pt x="1879600" y="2246674"/>
                </a:cubicBezTo>
                <a:cubicBezTo>
                  <a:pt x="1891747" y="2210235"/>
                  <a:pt x="1885902" y="2229932"/>
                  <a:pt x="1896534" y="2187407"/>
                </a:cubicBezTo>
                <a:cubicBezTo>
                  <a:pt x="1893712" y="2153540"/>
                  <a:pt x="1896824" y="2118644"/>
                  <a:pt x="1888067" y="2085807"/>
                </a:cubicBezTo>
                <a:cubicBezTo>
                  <a:pt x="1884982" y="2074238"/>
                  <a:pt x="1870018" y="2069858"/>
                  <a:pt x="1862667" y="2060407"/>
                </a:cubicBezTo>
                <a:cubicBezTo>
                  <a:pt x="1791777" y="1969263"/>
                  <a:pt x="1861065" y="2041872"/>
                  <a:pt x="1803400" y="1984207"/>
                </a:cubicBezTo>
                <a:cubicBezTo>
                  <a:pt x="1800578" y="1964452"/>
                  <a:pt x="1799774" y="1944301"/>
                  <a:pt x="1794934" y="1924941"/>
                </a:cubicBezTo>
                <a:cubicBezTo>
                  <a:pt x="1763659" y="1799840"/>
                  <a:pt x="1735491" y="1993728"/>
                  <a:pt x="1786467" y="1687874"/>
                </a:cubicBezTo>
                <a:cubicBezTo>
                  <a:pt x="1787934" y="1679071"/>
                  <a:pt x="1803400" y="1682229"/>
                  <a:pt x="1811867" y="1679407"/>
                </a:cubicBezTo>
                <a:cubicBezTo>
                  <a:pt x="1817511" y="1670940"/>
                  <a:pt x="1820854" y="1660364"/>
                  <a:pt x="1828800" y="1654007"/>
                </a:cubicBezTo>
                <a:cubicBezTo>
                  <a:pt x="1835769" y="1648432"/>
                  <a:pt x="1846218" y="1649532"/>
                  <a:pt x="1854200" y="1645541"/>
                </a:cubicBezTo>
                <a:cubicBezTo>
                  <a:pt x="1863302" y="1640990"/>
                  <a:pt x="1871133" y="1634252"/>
                  <a:pt x="1879600" y="1628607"/>
                </a:cubicBezTo>
                <a:cubicBezTo>
                  <a:pt x="1885245" y="1620140"/>
                  <a:pt x="1891983" y="1612309"/>
                  <a:pt x="1896534" y="1603207"/>
                </a:cubicBezTo>
                <a:cubicBezTo>
                  <a:pt x="1919724" y="1556827"/>
                  <a:pt x="1903438" y="1475480"/>
                  <a:pt x="1896534" y="1442341"/>
                </a:cubicBezTo>
                <a:cubicBezTo>
                  <a:pt x="1891386" y="1417629"/>
                  <a:pt x="1880516" y="1392456"/>
                  <a:pt x="1862667" y="1374607"/>
                </a:cubicBezTo>
                <a:lnTo>
                  <a:pt x="1837267" y="1349207"/>
                </a:lnTo>
                <a:cubicBezTo>
                  <a:pt x="1834445" y="1340740"/>
                  <a:pt x="1832791" y="1331789"/>
                  <a:pt x="1828800" y="1323807"/>
                </a:cubicBezTo>
                <a:cubicBezTo>
                  <a:pt x="1824249" y="1314706"/>
                  <a:pt x="1816000" y="1307706"/>
                  <a:pt x="1811867" y="1298407"/>
                </a:cubicBezTo>
                <a:cubicBezTo>
                  <a:pt x="1771568" y="1207732"/>
                  <a:pt x="1816322" y="1279687"/>
                  <a:pt x="1778000" y="1222207"/>
                </a:cubicBezTo>
                <a:cubicBezTo>
                  <a:pt x="1775178" y="1202452"/>
                  <a:pt x="1773104" y="1182575"/>
                  <a:pt x="1769534" y="1162941"/>
                </a:cubicBezTo>
                <a:cubicBezTo>
                  <a:pt x="1765282" y="1139553"/>
                  <a:pt x="1759854" y="1125436"/>
                  <a:pt x="1752600" y="1103674"/>
                </a:cubicBezTo>
                <a:cubicBezTo>
                  <a:pt x="1758245" y="1081096"/>
                  <a:pt x="1763411" y="1058394"/>
                  <a:pt x="1769534" y="1035941"/>
                </a:cubicBezTo>
                <a:cubicBezTo>
                  <a:pt x="1775225" y="1015074"/>
                  <a:pt x="1787595" y="986553"/>
                  <a:pt x="1794934" y="968207"/>
                </a:cubicBezTo>
                <a:cubicBezTo>
                  <a:pt x="1797756" y="939985"/>
                  <a:pt x="1796521" y="911057"/>
                  <a:pt x="1803400" y="883541"/>
                </a:cubicBezTo>
                <a:cubicBezTo>
                  <a:pt x="1805336" y="875797"/>
                  <a:pt x="1812351" y="866607"/>
                  <a:pt x="1820334" y="866607"/>
                </a:cubicBezTo>
                <a:cubicBezTo>
                  <a:pt x="1839992" y="866607"/>
                  <a:pt x="1874099" y="901957"/>
                  <a:pt x="1888067" y="908941"/>
                </a:cubicBezTo>
                <a:cubicBezTo>
                  <a:pt x="1898475" y="914145"/>
                  <a:pt x="1910645" y="914585"/>
                  <a:pt x="1921934" y="917407"/>
                </a:cubicBezTo>
                <a:cubicBezTo>
                  <a:pt x="1933223" y="925874"/>
                  <a:pt x="1944318" y="934605"/>
                  <a:pt x="1955800" y="942807"/>
                </a:cubicBezTo>
                <a:cubicBezTo>
                  <a:pt x="1964080" y="948722"/>
                  <a:pt x="1974005" y="952546"/>
                  <a:pt x="1981200" y="959741"/>
                </a:cubicBezTo>
                <a:cubicBezTo>
                  <a:pt x="1988395" y="966936"/>
                  <a:pt x="1991620" y="977324"/>
                  <a:pt x="1998134" y="985141"/>
                </a:cubicBezTo>
                <a:cubicBezTo>
                  <a:pt x="2005799" y="994339"/>
                  <a:pt x="2015067" y="1002074"/>
                  <a:pt x="2023534" y="1010541"/>
                </a:cubicBezTo>
                <a:cubicBezTo>
                  <a:pt x="2030420" y="1031202"/>
                  <a:pt x="2032519" y="1044926"/>
                  <a:pt x="2048934" y="1061341"/>
                </a:cubicBezTo>
                <a:cubicBezTo>
                  <a:pt x="2058912" y="1071319"/>
                  <a:pt x="2071511" y="1078274"/>
                  <a:pt x="2082800" y="1086741"/>
                </a:cubicBezTo>
                <a:cubicBezTo>
                  <a:pt x="2084082" y="1098281"/>
                  <a:pt x="2086038" y="1164374"/>
                  <a:pt x="2099734" y="1188341"/>
                </a:cubicBezTo>
                <a:cubicBezTo>
                  <a:pt x="2106735" y="1200593"/>
                  <a:pt x="2116932" y="1210724"/>
                  <a:pt x="2125134" y="1222207"/>
                </a:cubicBezTo>
                <a:cubicBezTo>
                  <a:pt x="2131048" y="1230487"/>
                  <a:pt x="2134872" y="1240412"/>
                  <a:pt x="2142067" y="1247607"/>
                </a:cubicBezTo>
                <a:cubicBezTo>
                  <a:pt x="2149262" y="1254802"/>
                  <a:pt x="2159650" y="1258027"/>
                  <a:pt x="2167467" y="1264541"/>
                </a:cubicBezTo>
                <a:cubicBezTo>
                  <a:pt x="2176665" y="1272206"/>
                  <a:pt x="2181750" y="1285494"/>
                  <a:pt x="2192867" y="1289941"/>
                </a:cubicBezTo>
                <a:cubicBezTo>
                  <a:pt x="2211396" y="1297352"/>
                  <a:pt x="2232378" y="1295585"/>
                  <a:pt x="2252134" y="1298407"/>
                </a:cubicBezTo>
                <a:cubicBezTo>
                  <a:pt x="2291645" y="1295585"/>
                  <a:pt x="2332858" y="1301756"/>
                  <a:pt x="2370667" y="1289941"/>
                </a:cubicBezTo>
                <a:cubicBezTo>
                  <a:pt x="2382714" y="1286176"/>
                  <a:pt x="2384862" y="1268395"/>
                  <a:pt x="2387600" y="1256074"/>
                </a:cubicBezTo>
                <a:cubicBezTo>
                  <a:pt x="2396258" y="1217112"/>
                  <a:pt x="2398889" y="1177052"/>
                  <a:pt x="2404534" y="1137541"/>
                </a:cubicBezTo>
                <a:cubicBezTo>
                  <a:pt x="2404112" y="1135432"/>
                  <a:pt x="2394543" y="1078486"/>
                  <a:pt x="2387600" y="1069807"/>
                </a:cubicBezTo>
                <a:cubicBezTo>
                  <a:pt x="2381243" y="1061861"/>
                  <a:pt x="2370667" y="1058518"/>
                  <a:pt x="2362200" y="1052874"/>
                </a:cubicBezTo>
                <a:cubicBezTo>
                  <a:pt x="2350911" y="1035941"/>
                  <a:pt x="2342725" y="1016464"/>
                  <a:pt x="2328334" y="1002074"/>
                </a:cubicBezTo>
                <a:cubicBezTo>
                  <a:pt x="2322689" y="996430"/>
                  <a:pt x="2316387" y="991374"/>
                  <a:pt x="2311400" y="985141"/>
                </a:cubicBezTo>
                <a:cubicBezTo>
                  <a:pt x="2305043" y="977195"/>
                  <a:pt x="2300824" y="967687"/>
                  <a:pt x="2294467" y="959741"/>
                </a:cubicBezTo>
                <a:cubicBezTo>
                  <a:pt x="2289480" y="953508"/>
                  <a:pt x="2282323" y="949193"/>
                  <a:pt x="2277534" y="942807"/>
                </a:cubicBezTo>
                <a:cubicBezTo>
                  <a:pt x="2265323" y="926526"/>
                  <a:pt x="2255878" y="908288"/>
                  <a:pt x="2243667" y="892007"/>
                </a:cubicBezTo>
                <a:lnTo>
                  <a:pt x="2218267" y="858141"/>
                </a:lnTo>
                <a:cubicBezTo>
                  <a:pt x="2215445" y="844030"/>
                  <a:pt x="2214853" y="829282"/>
                  <a:pt x="2209800" y="815807"/>
                </a:cubicBezTo>
                <a:cubicBezTo>
                  <a:pt x="2206227" y="806279"/>
                  <a:pt x="2196440" y="799935"/>
                  <a:pt x="2192867" y="790407"/>
                </a:cubicBezTo>
                <a:cubicBezTo>
                  <a:pt x="2186801" y="774231"/>
                  <a:pt x="2186376" y="740077"/>
                  <a:pt x="2175934" y="722674"/>
                </a:cubicBezTo>
                <a:cubicBezTo>
                  <a:pt x="2171827" y="715829"/>
                  <a:pt x="2164645" y="711385"/>
                  <a:pt x="2159000" y="705741"/>
                </a:cubicBezTo>
                <a:cubicBezTo>
                  <a:pt x="2153356" y="694452"/>
                  <a:pt x="2149951" y="681730"/>
                  <a:pt x="2142067" y="671874"/>
                </a:cubicBezTo>
                <a:cubicBezTo>
                  <a:pt x="2127107" y="653174"/>
                  <a:pt x="2108200" y="638007"/>
                  <a:pt x="2091267" y="621074"/>
                </a:cubicBezTo>
                <a:lnTo>
                  <a:pt x="2065867" y="595674"/>
                </a:lnTo>
                <a:cubicBezTo>
                  <a:pt x="2057400" y="587207"/>
                  <a:pt x="2047109" y="580237"/>
                  <a:pt x="2040467" y="570274"/>
                </a:cubicBezTo>
                <a:cubicBezTo>
                  <a:pt x="2034823" y="561807"/>
                  <a:pt x="2027667" y="554173"/>
                  <a:pt x="2023534" y="544874"/>
                </a:cubicBezTo>
                <a:cubicBezTo>
                  <a:pt x="2016285" y="528563"/>
                  <a:pt x="2012244" y="511007"/>
                  <a:pt x="2006600" y="494074"/>
                </a:cubicBezTo>
                <a:cubicBezTo>
                  <a:pt x="2003778" y="485607"/>
                  <a:pt x="2004445" y="474984"/>
                  <a:pt x="1998134" y="468674"/>
                </a:cubicBezTo>
                <a:lnTo>
                  <a:pt x="1981200" y="451741"/>
                </a:lnTo>
                <a:cubicBezTo>
                  <a:pt x="1984022" y="423519"/>
                  <a:pt x="1977930" y="392895"/>
                  <a:pt x="1989667" y="367074"/>
                </a:cubicBezTo>
                <a:cubicBezTo>
                  <a:pt x="1994482" y="356481"/>
                  <a:pt x="2012345" y="361804"/>
                  <a:pt x="2023534" y="358607"/>
                </a:cubicBezTo>
                <a:cubicBezTo>
                  <a:pt x="2032115" y="356155"/>
                  <a:pt x="2040071" y="351184"/>
                  <a:pt x="2048934" y="350141"/>
                </a:cubicBezTo>
                <a:cubicBezTo>
                  <a:pt x="2088274" y="345513"/>
                  <a:pt x="2127956" y="344496"/>
                  <a:pt x="2167467" y="341674"/>
                </a:cubicBezTo>
                <a:cubicBezTo>
                  <a:pt x="2222184" y="323434"/>
                  <a:pt x="2176331" y="336647"/>
                  <a:pt x="2277534" y="324741"/>
                </a:cubicBezTo>
                <a:cubicBezTo>
                  <a:pt x="2334833" y="318000"/>
                  <a:pt x="2325304" y="319148"/>
                  <a:pt x="2370667" y="307807"/>
                </a:cubicBezTo>
                <a:cubicBezTo>
                  <a:pt x="2376311" y="299340"/>
                  <a:pt x="2381243" y="290353"/>
                  <a:pt x="2387600" y="282407"/>
                </a:cubicBezTo>
                <a:cubicBezTo>
                  <a:pt x="2392587" y="276174"/>
                  <a:pt x="2400427" y="272319"/>
                  <a:pt x="2404534" y="265474"/>
                </a:cubicBezTo>
                <a:cubicBezTo>
                  <a:pt x="2409126" y="257821"/>
                  <a:pt x="2409009" y="248056"/>
                  <a:pt x="2413000" y="240074"/>
                </a:cubicBezTo>
                <a:cubicBezTo>
                  <a:pt x="2417551" y="230972"/>
                  <a:pt x="2424289" y="223141"/>
                  <a:pt x="2429934" y="214674"/>
                </a:cubicBezTo>
                <a:cubicBezTo>
                  <a:pt x="2432756" y="206207"/>
                  <a:pt x="2433213" y="196536"/>
                  <a:pt x="2438400" y="189274"/>
                </a:cubicBezTo>
                <a:cubicBezTo>
                  <a:pt x="2447679" y="176283"/>
                  <a:pt x="2456779" y="159279"/>
                  <a:pt x="2472267" y="155407"/>
                </a:cubicBezTo>
                <a:cubicBezTo>
                  <a:pt x="2530927" y="140743"/>
                  <a:pt x="2494569" y="148226"/>
                  <a:pt x="2582334" y="138474"/>
                </a:cubicBezTo>
                <a:cubicBezTo>
                  <a:pt x="2590801" y="135652"/>
                  <a:pt x="2600765" y="135582"/>
                  <a:pt x="2607734" y="130007"/>
                </a:cubicBezTo>
                <a:cubicBezTo>
                  <a:pt x="2615680" y="123650"/>
                  <a:pt x="2617472" y="111802"/>
                  <a:pt x="2624667" y="104607"/>
                </a:cubicBezTo>
                <a:cubicBezTo>
                  <a:pt x="2631862" y="97412"/>
                  <a:pt x="2641600" y="93318"/>
                  <a:pt x="2650067" y="87674"/>
                </a:cubicBezTo>
                <a:cubicBezTo>
                  <a:pt x="2655711" y="79207"/>
                  <a:pt x="2659805" y="69469"/>
                  <a:pt x="2667000" y="62274"/>
                </a:cubicBezTo>
                <a:cubicBezTo>
                  <a:pt x="2690942" y="38332"/>
                  <a:pt x="2701418" y="45960"/>
                  <a:pt x="2734734" y="36874"/>
                </a:cubicBezTo>
                <a:cubicBezTo>
                  <a:pt x="2861447" y="2316"/>
                  <a:pt x="2688911" y="25309"/>
                  <a:pt x="2937934" y="11474"/>
                </a:cubicBezTo>
                <a:cubicBezTo>
                  <a:pt x="2995542" y="-2929"/>
                  <a:pt x="2987154" y="-4697"/>
                  <a:pt x="3073400" y="11474"/>
                </a:cubicBezTo>
                <a:cubicBezTo>
                  <a:pt x="3085805" y="13800"/>
                  <a:pt x="3095978" y="22763"/>
                  <a:pt x="3107267" y="28407"/>
                </a:cubicBezTo>
                <a:cubicBezTo>
                  <a:pt x="3119840" y="47267"/>
                  <a:pt x="3123899" y="56953"/>
                  <a:pt x="3141134" y="70741"/>
                </a:cubicBezTo>
                <a:cubicBezTo>
                  <a:pt x="3149080" y="77098"/>
                  <a:pt x="3158067" y="82030"/>
                  <a:pt x="3166534" y="87674"/>
                </a:cubicBezTo>
                <a:cubicBezTo>
                  <a:pt x="3173754" y="102114"/>
                  <a:pt x="3189166" y="128949"/>
                  <a:pt x="3191934" y="146941"/>
                </a:cubicBezTo>
                <a:cubicBezTo>
                  <a:pt x="3197000" y="179868"/>
                  <a:pt x="3194688" y="248438"/>
                  <a:pt x="3217334" y="282407"/>
                </a:cubicBezTo>
                <a:cubicBezTo>
                  <a:pt x="3269443" y="360571"/>
                  <a:pt x="3202951" y="264429"/>
                  <a:pt x="3251200" y="324741"/>
                </a:cubicBezTo>
                <a:cubicBezTo>
                  <a:pt x="3298345" y="383673"/>
                  <a:pt x="3233205" y="315212"/>
                  <a:pt x="3293534" y="375541"/>
                </a:cubicBezTo>
                <a:cubicBezTo>
                  <a:pt x="3307432" y="417238"/>
                  <a:pt x="3292049" y="388415"/>
                  <a:pt x="3327400" y="417874"/>
                </a:cubicBezTo>
                <a:cubicBezTo>
                  <a:pt x="3336598" y="425539"/>
                  <a:pt x="3342837" y="436632"/>
                  <a:pt x="3352800" y="443274"/>
                </a:cubicBezTo>
                <a:cubicBezTo>
                  <a:pt x="3360090" y="448134"/>
                  <a:pt x="3407547" y="459077"/>
                  <a:pt x="3412067" y="460207"/>
                </a:cubicBezTo>
                <a:cubicBezTo>
                  <a:pt x="3420534" y="468674"/>
                  <a:pt x="3425851" y="482703"/>
                  <a:pt x="3437467" y="485607"/>
                </a:cubicBezTo>
                <a:cubicBezTo>
                  <a:pt x="3473166" y="494532"/>
                  <a:pt x="3510919" y="490412"/>
                  <a:pt x="3547534" y="494074"/>
                </a:cubicBezTo>
                <a:cubicBezTo>
                  <a:pt x="3567391" y="496060"/>
                  <a:pt x="3587045" y="499719"/>
                  <a:pt x="3606800" y="502541"/>
                </a:cubicBezTo>
                <a:cubicBezTo>
                  <a:pt x="3615267" y="513830"/>
                  <a:pt x="3630450" y="522405"/>
                  <a:pt x="3632200" y="536407"/>
                </a:cubicBezTo>
                <a:cubicBezTo>
                  <a:pt x="3636415" y="570129"/>
                  <a:pt x="3628225" y="604321"/>
                  <a:pt x="3623734" y="638007"/>
                </a:cubicBezTo>
                <a:cubicBezTo>
                  <a:pt x="3621230" y="656785"/>
                  <a:pt x="3609749" y="674538"/>
                  <a:pt x="3598334" y="688807"/>
                </a:cubicBezTo>
                <a:cubicBezTo>
                  <a:pt x="3593347" y="695041"/>
                  <a:pt x="3586510" y="699609"/>
                  <a:pt x="3581400" y="705741"/>
                </a:cubicBezTo>
                <a:cubicBezTo>
                  <a:pt x="3572366" y="716581"/>
                  <a:pt x="3564467" y="728318"/>
                  <a:pt x="3556000" y="739607"/>
                </a:cubicBezTo>
                <a:cubicBezTo>
                  <a:pt x="3553178" y="748074"/>
                  <a:pt x="3551525" y="757025"/>
                  <a:pt x="3547534" y="765007"/>
                </a:cubicBezTo>
                <a:cubicBezTo>
                  <a:pt x="3542983" y="774109"/>
                  <a:pt x="3534733" y="781108"/>
                  <a:pt x="3530600" y="790407"/>
                </a:cubicBezTo>
                <a:cubicBezTo>
                  <a:pt x="3523351" y="806718"/>
                  <a:pt x="3519311" y="824274"/>
                  <a:pt x="3513667" y="841207"/>
                </a:cubicBezTo>
                <a:cubicBezTo>
                  <a:pt x="3510845" y="849674"/>
                  <a:pt x="3511511" y="860296"/>
                  <a:pt x="3505200" y="866607"/>
                </a:cubicBezTo>
                <a:lnTo>
                  <a:pt x="3488267" y="883541"/>
                </a:lnTo>
                <a:cubicBezTo>
                  <a:pt x="3485445" y="892008"/>
                  <a:pt x="3486111" y="902630"/>
                  <a:pt x="3479800" y="908941"/>
                </a:cubicBezTo>
                <a:cubicBezTo>
                  <a:pt x="3473489" y="915252"/>
                  <a:pt x="3462053" y="912815"/>
                  <a:pt x="3454400" y="917407"/>
                </a:cubicBezTo>
                <a:cubicBezTo>
                  <a:pt x="3447555" y="921514"/>
                  <a:pt x="3444312" y="930234"/>
                  <a:pt x="3437467" y="934341"/>
                </a:cubicBezTo>
                <a:cubicBezTo>
                  <a:pt x="3428794" y="939545"/>
                  <a:pt x="3384521" y="949694"/>
                  <a:pt x="3378200" y="951274"/>
                </a:cubicBezTo>
                <a:cubicBezTo>
                  <a:pt x="3372355" y="957119"/>
                  <a:pt x="3336709" y="989444"/>
                  <a:pt x="3335867" y="1002074"/>
                </a:cubicBezTo>
                <a:cubicBezTo>
                  <a:pt x="3333607" y="1035983"/>
                  <a:pt x="3340119" y="1069952"/>
                  <a:pt x="3344334" y="1103674"/>
                </a:cubicBezTo>
                <a:cubicBezTo>
                  <a:pt x="3345777" y="1115221"/>
                  <a:pt x="3347596" y="1127133"/>
                  <a:pt x="3352800" y="1137541"/>
                </a:cubicBezTo>
                <a:cubicBezTo>
                  <a:pt x="3356370" y="1144681"/>
                  <a:pt x="3364747" y="1148241"/>
                  <a:pt x="3369734" y="1154474"/>
                </a:cubicBezTo>
                <a:cubicBezTo>
                  <a:pt x="3376091" y="1162420"/>
                  <a:pt x="3380153" y="1172057"/>
                  <a:pt x="3386667" y="1179874"/>
                </a:cubicBezTo>
                <a:cubicBezTo>
                  <a:pt x="3402587" y="1198978"/>
                  <a:pt x="3416275" y="1210097"/>
                  <a:pt x="3437467" y="1222207"/>
                </a:cubicBezTo>
                <a:cubicBezTo>
                  <a:pt x="3448426" y="1228469"/>
                  <a:pt x="3459036" y="1236303"/>
                  <a:pt x="3471334" y="1239141"/>
                </a:cubicBezTo>
                <a:cubicBezTo>
                  <a:pt x="3496236" y="1244888"/>
                  <a:pt x="3522134" y="1244785"/>
                  <a:pt x="3547534" y="1247607"/>
                </a:cubicBezTo>
                <a:cubicBezTo>
                  <a:pt x="3564467" y="1253252"/>
                  <a:pt x="3583482" y="1254640"/>
                  <a:pt x="3598334" y="1264541"/>
                </a:cubicBezTo>
                <a:cubicBezTo>
                  <a:pt x="3606801" y="1270185"/>
                  <a:pt x="3614633" y="1276923"/>
                  <a:pt x="3623734" y="1281474"/>
                </a:cubicBezTo>
                <a:cubicBezTo>
                  <a:pt x="3693841" y="1316527"/>
                  <a:pt x="3601742" y="1258347"/>
                  <a:pt x="3674534" y="1306874"/>
                </a:cubicBezTo>
                <a:cubicBezTo>
                  <a:pt x="3677356" y="1318163"/>
                  <a:pt x="3679803" y="1329552"/>
                  <a:pt x="3683000" y="1340741"/>
                </a:cubicBezTo>
                <a:cubicBezTo>
                  <a:pt x="3685452" y="1349322"/>
                  <a:pt x="3691467" y="1357216"/>
                  <a:pt x="3691467" y="1366141"/>
                </a:cubicBezTo>
                <a:cubicBezTo>
                  <a:pt x="3691467" y="1383308"/>
                  <a:pt x="3689603" y="1401095"/>
                  <a:pt x="3683000" y="1416941"/>
                </a:cubicBezTo>
                <a:cubicBezTo>
                  <a:pt x="3675197" y="1435668"/>
                  <a:pt x="3651565" y="1468537"/>
                  <a:pt x="3632200" y="1484674"/>
                </a:cubicBezTo>
                <a:cubicBezTo>
                  <a:pt x="3621360" y="1493708"/>
                  <a:pt x="3609817" y="1501872"/>
                  <a:pt x="3598334" y="1510074"/>
                </a:cubicBezTo>
                <a:cubicBezTo>
                  <a:pt x="3590054" y="1515988"/>
                  <a:pt x="3581769" y="1521958"/>
                  <a:pt x="3572934" y="1527007"/>
                </a:cubicBezTo>
                <a:cubicBezTo>
                  <a:pt x="3561975" y="1533269"/>
                  <a:pt x="3550356" y="1538296"/>
                  <a:pt x="3539067" y="1543941"/>
                </a:cubicBezTo>
                <a:cubicBezTo>
                  <a:pt x="3536245" y="1552408"/>
                  <a:pt x="3530600" y="1560416"/>
                  <a:pt x="3530600" y="1569341"/>
                </a:cubicBezTo>
                <a:cubicBezTo>
                  <a:pt x="3530600" y="1591950"/>
                  <a:pt x="3549196" y="1607415"/>
                  <a:pt x="3564467" y="1620141"/>
                </a:cubicBezTo>
                <a:cubicBezTo>
                  <a:pt x="3572284" y="1626655"/>
                  <a:pt x="3580514" y="1633066"/>
                  <a:pt x="3589867" y="1637074"/>
                </a:cubicBezTo>
                <a:cubicBezTo>
                  <a:pt x="3600563" y="1641658"/>
                  <a:pt x="3612445" y="1642719"/>
                  <a:pt x="3623734" y="1645541"/>
                </a:cubicBezTo>
                <a:cubicBezTo>
                  <a:pt x="3632201" y="1654008"/>
                  <a:pt x="3639936" y="1663276"/>
                  <a:pt x="3649134" y="1670941"/>
                </a:cubicBezTo>
                <a:cubicBezTo>
                  <a:pt x="3656951" y="1677455"/>
                  <a:pt x="3667339" y="1680679"/>
                  <a:pt x="3674534" y="1687874"/>
                </a:cubicBezTo>
                <a:cubicBezTo>
                  <a:pt x="3681729" y="1695069"/>
                  <a:pt x="3685823" y="1704807"/>
                  <a:pt x="3691467" y="1713274"/>
                </a:cubicBezTo>
                <a:cubicBezTo>
                  <a:pt x="3669935" y="1863996"/>
                  <a:pt x="3695166" y="1851658"/>
                  <a:pt x="3640667" y="1933407"/>
                </a:cubicBezTo>
                <a:cubicBezTo>
                  <a:pt x="3632840" y="1945148"/>
                  <a:pt x="3623734" y="1955985"/>
                  <a:pt x="3615267" y="1967274"/>
                </a:cubicBezTo>
                <a:cubicBezTo>
                  <a:pt x="3612445" y="1978563"/>
                  <a:pt x="3613473" y="1991608"/>
                  <a:pt x="3606800" y="2001141"/>
                </a:cubicBezTo>
                <a:cubicBezTo>
                  <a:pt x="3593067" y="2020759"/>
                  <a:pt x="3575926" y="2038658"/>
                  <a:pt x="3556000" y="2051941"/>
                </a:cubicBezTo>
                <a:cubicBezTo>
                  <a:pt x="3547533" y="2057585"/>
                  <a:pt x="3540472" y="2066406"/>
                  <a:pt x="3530600" y="2068874"/>
                </a:cubicBezTo>
                <a:cubicBezTo>
                  <a:pt x="3505807" y="2075072"/>
                  <a:pt x="3479800" y="2074519"/>
                  <a:pt x="3454400" y="2077341"/>
                </a:cubicBezTo>
                <a:cubicBezTo>
                  <a:pt x="3445933" y="2085808"/>
                  <a:pt x="3434941" y="2092345"/>
                  <a:pt x="3429000" y="2102741"/>
                </a:cubicBezTo>
                <a:cubicBezTo>
                  <a:pt x="3423227" y="2112844"/>
                  <a:pt x="3425738" y="2126199"/>
                  <a:pt x="3420534" y="2136607"/>
                </a:cubicBezTo>
                <a:cubicBezTo>
                  <a:pt x="3416964" y="2143747"/>
                  <a:pt x="3408587" y="2147307"/>
                  <a:pt x="3403600" y="2153541"/>
                </a:cubicBezTo>
                <a:cubicBezTo>
                  <a:pt x="3375748" y="2188356"/>
                  <a:pt x="3401555" y="2173979"/>
                  <a:pt x="3361267" y="2187407"/>
                </a:cubicBezTo>
                <a:cubicBezTo>
                  <a:pt x="3335867" y="2184585"/>
                  <a:pt x="3310558" y="2180762"/>
                  <a:pt x="3285067" y="2178941"/>
                </a:cubicBezTo>
                <a:cubicBezTo>
                  <a:pt x="3231507" y="2175115"/>
                  <a:pt x="3176768" y="2181426"/>
                  <a:pt x="3124200" y="2170474"/>
                </a:cubicBezTo>
                <a:cubicBezTo>
                  <a:pt x="3106509" y="2166788"/>
                  <a:pt x="3096482" y="2147236"/>
                  <a:pt x="3081867" y="2136607"/>
                </a:cubicBezTo>
                <a:cubicBezTo>
                  <a:pt x="3065408" y="2124637"/>
                  <a:pt x="3045457" y="2117132"/>
                  <a:pt x="3031067" y="2102741"/>
                </a:cubicBezTo>
                <a:cubicBezTo>
                  <a:pt x="3025423" y="2097096"/>
                  <a:pt x="3020979" y="2089914"/>
                  <a:pt x="3014134" y="2085807"/>
                </a:cubicBezTo>
                <a:cubicBezTo>
                  <a:pt x="3006481" y="2081215"/>
                  <a:pt x="2997201" y="2080163"/>
                  <a:pt x="2988734" y="2077341"/>
                </a:cubicBezTo>
                <a:cubicBezTo>
                  <a:pt x="2971801" y="2066052"/>
                  <a:pt x="2957241" y="2049910"/>
                  <a:pt x="2937934" y="2043474"/>
                </a:cubicBezTo>
                <a:cubicBezTo>
                  <a:pt x="2929467" y="2040652"/>
                  <a:pt x="2921192" y="2037171"/>
                  <a:pt x="2912534" y="2035007"/>
                </a:cubicBezTo>
                <a:cubicBezTo>
                  <a:pt x="2868394" y="2023972"/>
                  <a:pt x="2780910" y="2013993"/>
                  <a:pt x="2751667" y="2009607"/>
                </a:cubicBezTo>
                <a:cubicBezTo>
                  <a:pt x="2647135" y="1993927"/>
                  <a:pt x="2759698" y="2006490"/>
                  <a:pt x="2607734" y="1992674"/>
                </a:cubicBezTo>
                <a:cubicBezTo>
                  <a:pt x="2573618" y="1958560"/>
                  <a:pt x="2606379" y="1984546"/>
                  <a:pt x="2531534" y="1967274"/>
                </a:cubicBezTo>
                <a:cubicBezTo>
                  <a:pt x="2380451" y="1932408"/>
                  <a:pt x="2589358" y="1965859"/>
                  <a:pt x="2421467" y="1941874"/>
                </a:cubicBezTo>
                <a:cubicBezTo>
                  <a:pt x="2410178" y="1936230"/>
                  <a:pt x="2391067" y="1912805"/>
                  <a:pt x="2387600" y="1924941"/>
                </a:cubicBezTo>
                <a:cubicBezTo>
                  <a:pt x="2380452" y="1949960"/>
                  <a:pt x="2398683" y="1975788"/>
                  <a:pt x="2404534" y="2001141"/>
                </a:cubicBezTo>
                <a:cubicBezTo>
                  <a:pt x="2407150" y="2012479"/>
                  <a:pt x="2407796" y="2024599"/>
                  <a:pt x="2413000" y="2035007"/>
                </a:cubicBezTo>
                <a:cubicBezTo>
                  <a:pt x="2419311" y="2047628"/>
                  <a:pt x="2429025" y="2058327"/>
                  <a:pt x="2438400" y="2068874"/>
                </a:cubicBezTo>
                <a:cubicBezTo>
                  <a:pt x="2451658" y="2083789"/>
                  <a:pt x="2480734" y="2111207"/>
                  <a:pt x="2480734" y="2111207"/>
                </a:cubicBezTo>
                <a:cubicBezTo>
                  <a:pt x="2483556" y="2122496"/>
                  <a:pt x="2486003" y="2133885"/>
                  <a:pt x="2489200" y="2145074"/>
                </a:cubicBezTo>
                <a:cubicBezTo>
                  <a:pt x="2500271" y="2183823"/>
                  <a:pt x="2514339" y="2192804"/>
                  <a:pt x="2489200" y="2246674"/>
                </a:cubicBezTo>
                <a:cubicBezTo>
                  <a:pt x="2479073" y="2268375"/>
                  <a:pt x="2451683" y="2277548"/>
                  <a:pt x="2438400" y="2297474"/>
                </a:cubicBezTo>
                <a:cubicBezTo>
                  <a:pt x="2432756" y="2305941"/>
                  <a:pt x="2429125" y="2316173"/>
                  <a:pt x="2421467" y="2322874"/>
                </a:cubicBezTo>
                <a:cubicBezTo>
                  <a:pt x="2388121" y="2352052"/>
                  <a:pt x="2368927" y="2349017"/>
                  <a:pt x="2345267" y="2382141"/>
                </a:cubicBezTo>
                <a:cubicBezTo>
                  <a:pt x="2320456" y="2416877"/>
                  <a:pt x="2333861" y="2412557"/>
                  <a:pt x="2319867" y="2449874"/>
                </a:cubicBezTo>
                <a:cubicBezTo>
                  <a:pt x="2315435" y="2461692"/>
                  <a:pt x="2307906" y="2472140"/>
                  <a:pt x="2302934" y="2483741"/>
                </a:cubicBezTo>
                <a:cubicBezTo>
                  <a:pt x="2294234" y="2504041"/>
                  <a:pt x="2292138" y="2521525"/>
                  <a:pt x="2286000" y="2543007"/>
                </a:cubicBezTo>
                <a:cubicBezTo>
                  <a:pt x="2283548" y="2551588"/>
                  <a:pt x="2280356" y="2559940"/>
                  <a:pt x="2277534" y="2568407"/>
                </a:cubicBezTo>
                <a:cubicBezTo>
                  <a:pt x="2258085" y="2704547"/>
                  <a:pt x="2281142" y="2535924"/>
                  <a:pt x="2260600" y="2720807"/>
                </a:cubicBezTo>
                <a:cubicBezTo>
                  <a:pt x="2258396" y="2740641"/>
                  <a:pt x="2254466" y="2760254"/>
                  <a:pt x="2252134" y="2780074"/>
                </a:cubicBezTo>
                <a:cubicBezTo>
                  <a:pt x="2240229" y="2881272"/>
                  <a:pt x="2253439" y="2835426"/>
                  <a:pt x="2235200" y="2890141"/>
                </a:cubicBezTo>
                <a:cubicBezTo>
                  <a:pt x="2232378" y="2909896"/>
                  <a:pt x="2231574" y="2930047"/>
                  <a:pt x="2226734" y="2949407"/>
                </a:cubicBezTo>
                <a:cubicBezTo>
                  <a:pt x="2223048" y="2964152"/>
                  <a:pt x="2215136" y="2977510"/>
                  <a:pt x="2209800" y="2991741"/>
                </a:cubicBezTo>
                <a:cubicBezTo>
                  <a:pt x="2206666" y="3000097"/>
                  <a:pt x="2204156" y="3008674"/>
                  <a:pt x="2201334" y="3017141"/>
                </a:cubicBezTo>
                <a:cubicBezTo>
                  <a:pt x="1853380" y="2970745"/>
                  <a:pt x="2320120" y="3029663"/>
                  <a:pt x="1921934" y="2991741"/>
                </a:cubicBezTo>
                <a:cubicBezTo>
                  <a:pt x="1905337" y="2990160"/>
                  <a:pt x="1875133" y="2971882"/>
                  <a:pt x="1862667" y="2966341"/>
                </a:cubicBezTo>
                <a:cubicBezTo>
                  <a:pt x="1813715" y="2944584"/>
                  <a:pt x="1824798" y="2950151"/>
                  <a:pt x="1769534" y="2940941"/>
                </a:cubicBezTo>
                <a:cubicBezTo>
                  <a:pt x="1763889" y="2935296"/>
                  <a:pt x="1759740" y="2927577"/>
                  <a:pt x="1752600" y="2924007"/>
                </a:cubicBezTo>
                <a:cubicBezTo>
                  <a:pt x="1703289" y="2899352"/>
                  <a:pt x="1580327" y="2930919"/>
                  <a:pt x="1566334" y="2932474"/>
                </a:cubicBezTo>
                <a:cubicBezTo>
                  <a:pt x="1555045" y="2935296"/>
                  <a:pt x="1543101" y="2936215"/>
                  <a:pt x="1532467" y="2940941"/>
                </a:cubicBezTo>
                <a:cubicBezTo>
                  <a:pt x="1502865" y="2954098"/>
                  <a:pt x="1465580" y="2982003"/>
                  <a:pt x="1447800" y="3008674"/>
                </a:cubicBezTo>
                <a:cubicBezTo>
                  <a:pt x="1442156" y="3017141"/>
                  <a:pt x="1437381" y="3026257"/>
                  <a:pt x="1430867" y="3034074"/>
                </a:cubicBezTo>
                <a:cubicBezTo>
                  <a:pt x="1423202" y="3043272"/>
                  <a:pt x="1413132" y="3050276"/>
                  <a:pt x="1405467" y="3059474"/>
                </a:cubicBezTo>
                <a:cubicBezTo>
                  <a:pt x="1398953" y="3067291"/>
                  <a:pt x="1396260" y="3078252"/>
                  <a:pt x="1388534" y="3084874"/>
                </a:cubicBezTo>
                <a:cubicBezTo>
                  <a:pt x="1376039" y="3095584"/>
                  <a:pt x="1358937" y="3099853"/>
                  <a:pt x="1346200" y="3110274"/>
                </a:cubicBezTo>
                <a:cubicBezTo>
                  <a:pt x="1267671" y="3174524"/>
                  <a:pt x="1326100" y="3150840"/>
                  <a:pt x="1270000" y="3169541"/>
                </a:cubicBezTo>
                <a:cubicBezTo>
                  <a:pt x="1139948" y="3150961"/>
                  <a:pt x="1190188" y="3162286"/>
                  <a:pt x="1117600" y="3144141"/>
                </a:cubicBezTo>
                <a:cubicBezTo>
                  <a:pt x="1106311" y="3138496"/>
                  <a:pt x="1095335" y="3132179"/>
                  <a:pt x="1083734" y="3127207"/>
                </a:cubicBezTo>
                <a:cubicBezTo>
                  <a:pt x="1060959" y="3117446"/>
                  <a:pt x="1040839" y="3115242"/>
                  <a:pt x="1016000" y="3110274"/>
                </a:cubicBezTo>
                <a:cubicBezTo>
                  <a:pt x="1007533" y="3104630"/>
                  <a:pt x="1000346" y="3096265"/>
                  <a:pt x="990600" y="3093341"/>
                </a:cubicBezTo>
                <a:cubicBezTo>
                  <a:pt x="971486" y="3087607"/>
                  <a:pt x="950968" y="3088444"/>
                  <a:pt x="931334" y="3084874"/>
                </a:cubicBezTo>
                <a:cubicBezTo>
                  <a:pt x="907949" y="3080622"/>
                  <a:pt x="893827" y="3075194"/>
                  <a:pt x="872067" y="3067941"/>
                </a:cubicBezTo>
                <a:cubicBezTo>
                  <a:pt x="863600" y="3062296"/>
                  <a:pt x="855769" y="3055558"/>
                  <a:pt x="846667" y="3051007"/>
                </a:cubicBezTo>
                <a:cubicBezTo>
                  <a:pt x="813038" y="3034192"/>
                  <a:pt x="827069" y="3053342"/>
                  <a:pt x="795867" y="3025607"/>
                </a:cubicBezTo>
                <a:cubicBezTo>
                  <a:pt x="777969" y="3009697"/>
                  <a:pt x="758350" y="2994733"/>
                  <a:pt x="745067" y="2974807"/>
                </a:cubicBezTo>
                <a:cubicBezTo>
                  <a:pt x="739423" y="2966340"/>
                  <a:pt x="736080" y="2955764"/>
                  <a:pt x="728134" y="2949407"/>
                </a:cubicBezTo>
                <a:cubicBezTo>
                  <a:pt x="721165" y="2943832"/>
                  <a:pt x="711201" y="2943763"/>
                  <a:pt x="702734" y="2940941"/>
                </a:cubicBezTo>
                <a:cubicBezTo>
                  <a:pt x="694267" y="2935296"/>
                  <a:pt x="686436" y="2928558"/>
                  <a:pt x="677334" y="2924007"/>
                </a:cubicBezTo>
                <a:cubicBezTo>
                  <a:pt x="669352" y="2920016"/>
                  <a:pt x="658903" y="2921116"/>
                  <a:pt x="651934" y="2915541"/>
                </a:cubicBezTo>
                <a:cubicBezTo>
                  <a:pt x="597221" y="2871772"/>
                  <a:pt x="673446" y="2902957"/>
                  <a:pt x="609600" y="2881674"/>
                </a:cubicBezTo>
                <a:cubicBezTo>
                  <a:pt x="601133" y="2873207"/>
                  <a:pt x="593398" y="2863939"/>
                  <a:pt x="584200" y="2856274"/>
                </a:cubicBezTo>
                <a:cubicBezTo>
                  <a:pt x="576383" y="2849760"/>
                  <a:pt x="566458" y="2846042"/>
                  <a:pt x="558800" y="2839341"/>
                </a:cubicBezTo>
                <a:cubicBezTo>
                  <a:pt x="543781" y="2826200"/>
                  <a:pt x="516467" y="2797007"/>
                  <a:pt x="516467" y="2797007"/>
                </a:cubicBezTo>
                <a:cubicBezTo>
                  <a:pt x="509928" y="2777389"/>
                  <a:pt x="503621" y="2754479"/>
                  <a:pt x="491067" y="2737741"/>
                </a:cubicBezTo>
                <a:cubicBezTo>
                  <a:pt x="481488" y="2724969"/>
                  <a:pt x="466056" y="2717158"/>
                  <a:pt x="457200" y="2703874"/>
                </a:cubicBezTo>
                <a:cubicBezTo>
                  <a:pt x="415507" y="2641333"/>
                  <a:pt x="435545" y="2669355"/>
                  <a:pt x="397934" y="2619207"/>
                </a:cubicBezTo>
                <a:cubicBezTo>
                  <a:pt x="395112" y="2610740"/>
                  <a:pt x="394418" y="2601233"/>
                  <a:pt x="389467" y="2593807"/>
                </a:cubicBezTo>
                <a:cubicBezTo>
                  <a:pt x="382825" y="2583844"/>
                  <a:pt x="371859" y="2577498"/>
                  <a:pt x="364067" y="2568407"/>
                </a:cubicBezTo>
                <a:cubicBezTo>
                  <a:pt x="354884" y="2557693"/>
                  <a:pt x="347134" y="2545830"/>
                  <a:pt x="338667" y="2534541"/>
                </a:cubicBezTo>
                <a:cubicBezTo>
                  <a:pt x="330039" y="2508657"/>
                  <a:pt x="334397" y="2509111"/>
                  <a:pt x="313267" y="2492207"/>
                </a:cubicBezTo>
                <a:cubicBezTo>
                  <a:pt x="305321" y="2485850"/>
                  <a:pt x="287867" y="2475274"/>
                  <a:pt x="287867" y="2475274"/>
                </a:cubicBezTo>
                <a:lnTo>
                  <a:pt x="279400" y="2407541"/>
                </a:lnTo>
                <a:lnTo>
                  <a:pt x="279400" y="2407541"/>
                </a:lnTo>
                <a:lnTo>
                  <a:pt x="135467" y="2263607"/>
                </a:lnTo>
                <a:lnTo>
                  <a:pt x="8467" y="2204341"/>
                </a:lnTo>
              </a:path>
            </a:pathLst>
          </a:cu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endParaRPr lang="ru-RU"/>
          </a:p>
        </p:txBody>
      </p:sp>
      <p:sp>
        <p:nvSpPr>
          <p:cNvPr id="252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5" name="Прямая со стрелкой 254"/>
          <p:cNvCxnSpPr>
            <a:endCxn id="252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26.05.2021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695246" y="7719905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259" name="Rectangle 93"/>
          <p:cNvSpPr>
            <a:spLocks noChangeArrowheads="1"/>
          </p:cNvSpPr>
          <p:nvPr/>
        </p:nvSpPr>
        <p:spPr bwMode="auto">
          <a:xfrm>
            <a:off x="9624" y="6090383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 Box 97"/>
          <p:cNvSpPr txBox="1">
            <a:spLocks noChangeArrowheads="1"/>
          </p:cNvSpPr>
          <p:nvPr/>
        </p:nvSpPr>
        <p:spPr bwMode="auto">
          <a:xfrm>
            <a:off x="453289" y="6189855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61" name="Text Box 97"/>
          <p:cNvSpPr txBox="1">
            <a:spLocks noChangeArrowheads="1"/>
          </p:cNvSpPr>
          <p:nvPr/>
        </p:nvSpPr>
        <p:spPr bwMode="auto">
          <a:xfrm>
            <a:off x="506786" y="7574842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262" name="Text Box 97"/>
          <p:cNvSpPr txBox="1">
            <a:spLocks noChangeArrowheads="1"/>
          </p:cNvSpPr>
          <p:nvPr/>
        </p:nvSpPr>
        <p:spPr bwMode="auto">
          <a:xfrm>
            <a:off x="508649" y="7378350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263" name="Группа 629"/>
          <p:cNvGrpSpPr>
            <a:grpSpLocks/>
          </p:cNvGrpSpPr>
          <p:nvPr/>
        </p:nvGrpSpPr>
        <p:grpSpPr bwMode="auto">
          <a:xfrm>
            <a:off x="145507" y="6544321"/>
            <a:ext cx="307782" cy="294134"/>
            <a:chOff x="142483" y="3760971"/>
            <a:chExt cx="346075" cy="386605"/>
          </a:xfrm>
        </p:grpSpPr>
        <p:sp>
          <p:nvSpPr>
            <p:cNvPr id="2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267" name="Text Box 97"/>
          <p:cNvSpPr txBox="1">
            <a:spLocks noChangeArrowheads="1"/>
          </p:cNvSpPr>
          <p:nvPr/>
        </p:nvSpPr>
        <p:spPr bwMode="auto">
          <a:xfrm>
            <a:off x="421810" y="6401617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268" name="TextBox 23"/>
          <p:cNvSpPr txBox="1"/>
          <p:nvPr/>
        </p:nvSpPr>
        <p:spPr>
          <a:xfrm>
            <a:off x="50179" y="7439871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269" name="TextBox 23"/>
          <p:cNvSpPr txBox="1"/>
          <p:nvPr/>
        </p:nvSpPr>
        <p:spPr>
          <a:xfrm>
            <a:off x="95124" y="7676332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270" name="Group 316"/>
          <p:cNvGrpSpPr>
            <a:grpSpLocks/>
          </p:cNvGrpSpPr>
          <p:nvPr/>
        </p:nvGrpSpPr>
        <p:grpSpPr bwMode="auto">
          <a:xfrm>
            <a:off x="144434" y="6950778"/>
            <a:ext cx="202002" cy="185683"/>
            <a:chOff x="4727" y="2506"/>
            <a:chExt cx="706" cy="1172"/>
          </a:xfrm>
        </p:grpSpPr>
        <p:sp>
          <p:nvSpPr>
            <p:cNvPr id="2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532" name="Text Box 97"/>
          <p:cNvSpPr txBox="1">
            <a:spLocks noChangeArrowheads="1"/>
          </p:cNvSpPr>
          <p:nvPr/>
        </p:nvSpPr>
        <p:spPr bwMode="auto">
          <a:xfrm>
            <a:off x="384335" y="6846810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33" name="Группа 119"/>
          <p:cNvGrpSpPr>
            <a:grpSpLocks/>
          </p:cNvGrpSpPr>
          <p:nvPr/>
        </p:nvGrpSpPr>
        <p:grpSpPr bwMode="auto">
          <a:xfrm>
            <a:off x="153589" y="7228301"/>
            <a:ext cx="219023" cy="206286"/>
            <a:chOff x="214313" y="8958263"/>
            <a:chExt cx="642937" cy="500062"/>
          </a:xfrm>
        </p:grpSpPr>
        <p:sp>
          <p:nvSpPr>
            <p:cNvPr id="53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3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3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3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39" name="Text Box 97"/>
          <p:cNvSpPr txBox="1">
            <a:spLocks noChangeArrowheads="1"/>
          </p:cNvSpPr>
          <p:nvPr/>
        </p:nvSpPr>
        <p:spPr bwMode="auto">
          <a:xfrm>
            <a:off x="424597" y="7154986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5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156901" y="7872932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" name="Text Box 97"/>
          <p:cNvSpPr txBox="1">
            <a:spLocks noChangeArrowheads="1"/>
          </p:cNvSpPr>
          <p:nvPr/>
        </p:nvSpPr>
        <p:spPr bwMode="auto">
          <a:xfrm>
            <a:off x="499907" y="7839743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446231" y="7530157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25.05.2021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6" name="Прямоугольник 135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6511359" y="7942107"/>
            <a:ext cx="845006" cy="17272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362/497806</a:t>
            </a:r>
            <a:endParaRPr lang="ru-RU" sz="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Box 10"/>
          <p:cNvSpPr txBox="1"/>
          <p:nvPr/>
        </p:nvSpPr>
        <p:spPr>
          <a:xfrm>
            <a:off x="5931416" y="7471372"/>
            <a:ext cx="1159886" cy="2033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МО Сочи</a:t>
            </a:r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152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8141099" y="6481174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121" name="TextBox 23"/>
          <p:cNvSpPr txBox="1"/>
          <p:nvPr/>
        </p:nvSpPr>
        <p:spPr bwMode="auto">
          <a:xfrm>
            <a:off x="7245613" y="7054247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23"/>
          <p:cNvSpPr txBox="1"/>
          <p:nvPr/>
        </p:nvSpPr>
        <p:spPr bwMode="auto">
          <a:xfrm>
            <a:off x="7512112" y="7052132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325486" y="6503403"/>
            <a:ext cx="611288" cy="2266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24" name="TextBox 10"/>
          <p:cNvSpPr txBox="1"/>
          <p:nvPr/>
        </p:nvSpPr>
        <p:spPr>
          <a:xfrm>
            <a:off x="6800073" y="6244393"/>
            <a:ext cx="1804768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7202972" y="6787997"/>
            <a:ext cx="916933" cy="22662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24752/71595</a:t>
            </a:r>
          </a:p>
        </p:txBody>
      </p:sp>
      <p:sp>
        <p:nvSpPr>
          <p:cNvPr id="130" name="TextBox 10"/>
          <p:cNvSpPr txBox="1"/>
          <p:nvPr/>
        </p:nvSpPr>
        <p:spPr>
          <a:xfrm>
            <a:off x="8366128" y="6020623"/>
            <a:ext cx="1198613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Отрадненский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8664053" y="6217148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5" name="TextBox 10"/>
          <p:cNvSpPr txBox="1"/>
          <p:nvPr/>
        </p:nvSpPr>
        <p:spPr>
          <a:xfrm>
            <a:off x="5594412" y="4922796"/>
            <a:ext cx="1286650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Белореченский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5911728" y="5133128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9" name="TextBox 10"/>
          <p:cNvSpPr txBox="1"/>
          <p:nvPr/>
        </p:nvSpPr>
        <p:spPr>
          <a:xfrm>
            <a:off x="8189683" y="5347611"/>
            <a:ext cx="1120619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8607156" y="5598158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1" name="TextBox 10"/>
          <p:cNvSpPr txBox="1"/>
          <p:nvPr/>
        </p:nvSpPr>
        <p:spPr>
          <a:xfrm>
            <a:off x="7509575" y="5560997"/>
            <a:ext cx="1120619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>
                <a:solidFill>
                  <a:prstClr val="black"/>
                </a:solidFill>
              </a:rPr>
              <a:t>Лабинский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7843252" y="5760368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43" name="TextBox 10"/>
          <p:cNvSpPr txBox="1"/>
          <p:nvPr/>
        </p:nvSpPr>
        <p:spPr>
          <a:xfrm>
            <a:off x="7139391" y="4906680"/>
            <a:ext cx="1460942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Курганинский р-н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7629942" y="5140801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5" name="TextBox 10"/>
          <p:cNvSpPr txBox="1"/>
          <p:nvPr/>
        </p:nvSpPr>
        <p:spPr>
          <a:xfrm>
            <a:off x="8695907" y="4618869"/>
            <a:ext cx="1271955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9091735" y="4829149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7" name="TextBox 10"/>
          <p:cNvSpPr txBox="1"/>
          <p:nvPr/>
        </p:nvSpPr>
        <p:spPr>
          <a:xfrm>
            <a:off x="8074569" y="4780625"/>
            <a:ext cx="1120619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8397957" y="4980273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49" name="TextBox 10"/>
          <p:cNvSpPr txBox="1"/>
          <p:nvPr/>
        </p:nvSpPr>
        <p:spPr>
          <a:xfrm>
            <a:off x="5245652" y="5783294"/>
            <a:ext cx="1232842" cy="2300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5517294" y="5988602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5758210" y="5345741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8271657" y="5215123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7490963" y="5328097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26176/206931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8965434" y="5051739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26659/82508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8537752" y="5818882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10950/31701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7690987" y="5957326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39741/104430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5457769" y="6189855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34143/100997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537752" y="6422665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  <p:sp>
        <p:nvSpPr>
          <p:cNvPr id="167" name="TextBox 23"/>
          <p:cNvSpPr txBox="1"/>
          <p:nvPr/>
        </p:nvSpPr>
        <p:spPr bwMode="auto">
          <a:xfrm>
            <a:off x="8646361" y="6588171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TextBox 23"/>
          <p:cNvSpPr txBox="1"/>
          <p:nvPr/>
        </p:nvSpPr>
        <p:spPr bwMode="auto">
          <a:xfrm>
            <a:off x="8912860" y="6586056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23"/>
          <p:cNvSpPr txBox="1"/>
          <p:nvPr/>
        </p:nvSpPr>
        <p:spPr bwMode="auto">
          <a:xfrm>
            <a:off x="7777967" y="6092498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23"/>
          <p:cNvSpPr txBox="1"/>
          <p:nvPr/>
        </p:nvSpPr>
        <p:spPr bwMode="auto">
          <a:xfrm>
            <a:off x="8044465" y="6090383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1087"/>
            <a:ext cx="10333039" cy="747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г. 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26.05.2021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39714" y="1277666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3332894" y="1066988"/>
            <a:ext cx="1513901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5676218" y="1257119"/>
            <a:ext cx="959044" cy="19613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5676218" y="1463743"/>
            <a:ext cx="959044" cy="17272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5415103" y="123041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148" name="TextBox 23"/>
          <p:cNvSpPr txBox="1"/>
          <p:nvPr/>
        </p:nvSpPr>
        <p:spPr bwMode="auto">
          <a:xfrm>
            <a:off x="4735027" y="12257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23"/>
          <p:cNvSpPr txBox="1"/>
          <p:nvPr/>
        </p:nvSpPr>
        <p:spPr bwMode="auto">
          <a:xfrm>
            <a:off x="5001526" y="1223588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714" y="1509391"/>
            <a:ext cx="2723136" cy="2022068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28704" y="7529218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25.05.2021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</p:spTree>
    <p:extLst>
      <p:ext uri="{BB962C8B-B14F-4D97-AF65-F5344CB8AC3E}">
        <p14:creationId xmlns:p14="http://schemas.microsoft.com/office/powerpoint/2010/main" val="2831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088"/>
            <a:ext cx="10333038" cy="746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МОСТОВСКОЙ РАЙОН КРАСНОДАРСКОГО </a:t>
            </a:r>
            <a:r>
              <a:rPr lang="ru-RU" dirty="0"/>
              <a:t>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26.05.2021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39714" y="1277666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887688" y="942327"/>
            <a:ext cx="2954616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Мостовский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4103881" y="1608726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63%</a:t>
            </a:r>
          </a:p>
        </p:txBody>
      </p:sp>
      <p:sp>
        <p:nvSpPr>
          <p:cNvPr id="148" name="TextBox 23"/>
          <p:cNvSpPr txBox="1"/>
          <p:nvPr/>
        </p:nvSpPr>
        <p:spPr bwMode="auto">
          <a:xfrm>
            <a:off x="3208394" y="2181799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23"/>
          <p:cNvSpPr txBox="1"/>
          <p:nvPr/>
        </p:nvSpPr>
        <p:spPr bwMode="auto">
          <a:xfrm>
            <a:off x="3474893" y="2179684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8704" y="7529218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25.05.2021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3" name="Мостов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714" y="1550108"/>
            <a:ext cx="2714961" cy="1966572"/>
          </a:xfrm>
          <a:prstGeom prst="rect">
            <a:avLst/>
          </a:prstGeom>
        </p:spPr>
      </p:pic>
      <p:sp>
        <p:nvSpPr>
          <p:cNvPr id="139" name="Прямоугольник 138"/>
          <p:cNvSpPr/>
          <p:nvPr/>
        </p:nvSpPr>
        <p:spPr>
          <a:xfrm>
            <a:off x="3288268" y="1630955"/>
            <a:ext cx="611288" cy="2266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3165753" y="1915549"/>
            <a:ext cx="916933" cy="22662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24752/71595</a:t>
            </a:r>
          </a:p>
        </p:txBody>
      </p:sp>
    </p:spTree>
    <p:extLst>
      <p:ext uri="{BB962C8B-B14F-4D97-AF65-F5344CB8AC3E}">
        <p14:creationId xmlns:p14="http://schemas.microsoft.com/office/powerpoint/2010/main" val="20305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951"/>
            <a:ext cx="10333038" cy="746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ОТРАДНЕНСКИЙ РАЙОН КРАСНОДАРСКОГО </a:t>
            </a:r>
            <a:r>
              <a:rPr lang="ru-RU" dirty="0"/>
              <a:t>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26.05.2021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39714" y="1277666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745341" y="1008392"/>
            <a:ext cx="3239309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Отрадненский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4103881" y="1608726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58%</a:t>
            </a:r>
          </a:p>
        </p:txBody>
      </p:sp>
      <p:sp>
        <p:nvSpPr>
          <p:cNvPr id="148" name="TextBox 23"/>
          <p:cNvSpPr txBox="1"/>
          <p:nvPr/>
        </p:nvSpPr>
        <p:spPr bwMode="auto">
          <a:xfrm>
            <a:off x="3208394" y="2181799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23"/>
          <p:cNvSpPr txBox="1"/>
          <p:nvPr/>
        </p:nvSpPr>
        <p:spPr bwMode="auto">
          <a:xfrm>
            <a:off x="3474893" y="2179684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3401170" y="1655715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3274869" y="1861233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  <p:pic>
        <p:nvPicPr>
          <p:cNvPr id="6" name="Отрадне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549" y="1532628"/>
            <a:ext cx="2722127" cy="1882707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28704" y="7529218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25.05.2021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</p:spTree>
    <p:extLst>
      <p:ext uri="{BB962C8B-B14F-4D97-AF65-F5344CB8AC3E}">
        <p14:creationId xmlns:p14="http://schemas.microsoft.com/office/powerpoint/2010/main" val="26884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088"/>
            <a:ext cx="10333038" cy="748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ЛАБИНСКИЙ РАЙОН КРАСНОДАРСКОГО </a:t>
            </a:r>
            <a:r>
              <a:rPr lang="ru-RU" dirty="0"/>
              <a:t>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26.05.2021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39714" y="1277666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953766" y="1008392"/>
            <a:ext cx="2822464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Лабинский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4103881" y="1608726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58%</a:t>
            </a:r>
          </a:p>
        </p:txBody>
      </p:sp>
      <p:sp>
        <p:nvSpPr>
          <p:cNvPr id="148" name="TextBox 23"/>
          <p:cNvSpPr txBox="1"/>
          <p:nvPr/>
        </p:nvSpPr>
        <p:spPr bwMode="auto">
          <a:xfrm>
            <a:off x="3208394" y="2181799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23"/>
          <p:cNvSpPr txBox="1"/>
          <p:nvPr/>
        </p:nvSpPr>
        <p:spPr bwMode="auto">
          <a:xfrm>
            <a:off x="3474893" y="2179684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3401170" y="1655715"/>
            <a:ext cx="505197" cy="1872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3274869" y="1861233"/>
            <a:ext cx="757796" cy="18729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  <p:pic>
        <p:nvPicPr>
          <p:cNvPr id="5" name="Лаб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0408" y="1532628"/>
            <a:ext cx="2722442" cy="1852304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28704" y="7529218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25.05.2021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А.В.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Федоренко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</p:spTree>
    <p:extLst>
      <p:ext uri="{BB962C8B-B14F-4D97-AF65-F5344CB8AC3E}">
        <p14:creationId xmlns:p14="http://schemas.microsoft.com/office/powerpoint/2010/main" val="740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585228</TotalTime>
  <Words>663</Words>
  <Application>Microsoft Office PowerPoint</Application>
  <PresentationFormat>Произвольный</PresentationFormat>
  <Paragraphs>229</Paragraphs>
  <Slides>5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25859</cp:revision>
  <cp:lastPrinted>2020-08-16T16:46:55Z</cp:lastPrinted>
  <dcterms:created xsi:type="dcterms:W3CDTF">2014-09-08T13:21:12Z</dcterms:created>
  <dcterms:modified xsi:type="dcterms:W3CDTF">2021-05-25T11:14:32Z</dcterms:modified>
</cp:coreProperties>
</file>