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>
      <p:cViewPr varScale="1">
        <p:scale>
          <a:sx n="89" d="100"/>
          <a:sy n="89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7878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5248" y="487241"/>
            <a:ext cx="9128736" cy="637075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226" y="504195"/>
            <a:ext cx="2983438" cy="2034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" y="495410"/>
            <a:ext cx="3112927" cy="2059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FFFF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31" y="1179340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6421297" y="504195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-8679" y="487843"/>
            <a:ext cx="298826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25" y="495410"/>
            <a:ext cx="3052854" cy="20435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509</Words>
  <Application>Microsoft Office PowerPoint</Application>
  <PresentationFormat>Экран (4:3)</PresentationFormat>
  <Paragraphs>133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232</cp:revision>
  <dcterms:created xsi:type="dcterms:W3CDTF">2020-10-19T16:39:39Z</dcterms:created>
  <dcterms:modified xsi:type="dcterms:W3CDTF">2021-05-25T12:06:19Z</dcterms:modified>
</cp:coreProperties>
</file>