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65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65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=""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EE1AD0"/>
    <a:srgbClr val="FF0000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1" d="100"/>
          <a:sy n="111" d="100"/>
        </p:scale>
        <p:origin x="-1728" y="-84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01.05.2021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01.05.2021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01.05.2021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7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79.jpeg"/><Relationship Id="rId7" Type="http://schemas.openxmlformats.org/officeDocument/2006/relationships/image" Target="../media/image71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2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12" Type="http://schemas.openxmlformats.org/officeDocument/2006/relationships/image" Target="../media/image57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6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2.emf"/><Relationship Id="rId5" Type="http://schemas.openxmlformats.org/officeDocument/2006/relationships/image" Target="../media/image71.png"/><Relationship Id="rId4" Type="http://schemas.openxmlformats.org/officeDocument/2006/relationships/image" Target="../media/image70.png"/><Relationship Id="rId9" Type="http://schemas.openxmlformats.org/officeDocument/2006/relationships/image" Target="../media/image6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pic>
        <p:nvPicPr>
          <p:cNvPr id="19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7" name="Группа 176"/>
          <p:cNvGrpSpPr/>
          <p:nvPr/>
        </p:nvGrpSpPr>
        <p:grpSpPr>
          <a:xfrm>
            <a:off x="4371316" y="966393"/>
            <a:ext cx="1134357" cy="485706"/>
            <a:chOff x="2336756" y="3770451"/>
            <a:chExt cx="1134357" cy="229362"/>
          </a:xfrm>
        </p:grpSpPr>
        <p:sp>
          <p:nvSpPr>
            <p:cNvPr id="178" name="Прямоугольник 17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ЮЗ, 10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79" name="Прямая со стрелкой 178"/>
            <p:cNvCxnSpPr/>
            <p:nvPr/>
          </p:nvCxnSpPr>
          <p:spPr>
            <a:xfrm flipV="1">
              <a:off x="3149413" y="3813717"/>
              <a:ext cx="249813" cy="15181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8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44" name="Группа 943"/>
          <p:cNvGrpSpPr/>
          <p:nvPr/>
        </p:nvGrpSpPr>
        <p:grpSpPr>
          <a:xfrm>
            <a:off x="4371316" y="966393"/>
            <a:ext cx="1134357" cy="485706"/>
            <a:chOff x="2336756" y="3770451"/>
            <a:chExt cx="1134357" cy="229362"/>
          </a:xfrm>
        </p:grpSpPr>
        <p:sp>
          <p:nvSpPr>
            <p:cNvPr id="946" name="Прямоугольник 94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ЮЗ, 10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7" name="Прямая со стрелкой 946"/>
            <p:cNvCxnSpPr/>
            <p:nvPr/>
          </p:nvCxnSpPr>
          <p:spPr>
            <a:xfrm flipV="1">
              <a:off x="3149413" y="3813717"/>
              <a:ext cx="249813" cy="15181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:a16="http://schemas.microsoft.com/office/drawing/2014/main" xmlns="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:a16="http://schemas.microsoft.com/office/drawing/2014/main" xmlns="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:a16="http://schemas.microsoft.com/office/drawing/2014/main" xmlns="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:a16="http://schemas.microsoft.com/office/drawing/2014/main" xmlns="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68761"/>
            <a:ext cx="9146737" cy="7336247"/>
            <a:chOff x="1141530" y="623071"/>
            <a:chExt cx="6853204" cy="7325267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:a16="http://schemas.microsoft.com/office/drawing/2014/main" xmlns="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="" xmlns:a16="http://schemas.microsoft.com/office/drawing/2014/main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="" xmlns:a16="http://schemas.microsoft.com/office/drawing/2014/main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2918039" y="7003891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18655"/>
            <a:ext cx="2126537" cy="141044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185" y="2042602"/>
            <a:ext cx="2128074" cy="162993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7045" y="3687190"/>
            <a:ext cx="2149673" cy="162351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548" y="5317144"/>
            <a:ext cx="2153732" cy="1551976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84137" y="628627"/>
            <a:ext cx="5771038" cy="1477328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Краснодарскому краю: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Днем и вечером местами кратковременный дождь, гроза. Ночью и утром местами туман. Ветер южной четверти 4-9 м/с, днем и при грозах 6-11 м/с. Температура воздуха ночью +8…+13°, местами в юго-восточных предгорьях +5…+10°; днем +21…+26°.</a:t>
            </a:r>
            <a:endParaRPr lang="ru-RU" sz="900" dirty="0">
              <a:latin typeface="Times New Roman"/>
              <a:ea typeface="Times New Roman"/>
            </a:endParaRP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На Черноморском побережье: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Без осадков. Ветер юго-восточный и южный 6-11 м/с, местами 12-14 м/с. Температура воздуха ночью +8…+13°; днем +15…+20°, на юге местами до +24°.</a:t>
            </a:r>
            <a:endParaRPr lang="ru-RU" sz="900" dirty="0">
              <a:latin typeface="Times New Roman"/>
              <a:ea typeface="Times New Roman"/>
            </a:endParaRP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г. Краснодару: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Без осадков. Ночью и утром туман. Ветер южный и юго-восточный 4-9 м/с. Температура воздуха ночью +9…+11°, днем +24…+26°.</a:t>
            </a:r>
            <a:endParaRPr lang="ru-RU" sz="9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6-11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 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18-25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7090498" y="2635560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27327" y="1001953"/>
            <a:ext cx="103989" cy="102950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26" name="TextBox 225"/>
          <p:cNvSpPr txBox="1"/>
          <p:nvPr/>
        </p:nvSpPr>
        <p:spPr>
          <a:xfrm>
            <a:off x="28965" y="622678"/>
            <a:ext cx="199748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температуры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2967" y="2610100"/>
            <a:ext cx="91811" cy="106456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318" name="TextBox 317"/>
          <p:cNvSpPr txBox="1"/>
          <p:nvPr/>
        </p:nvSpPr>
        <p:spPr>
          <a:xfrm>
            <a:off x="38682" y="2014783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8708" y="4236728"/>
            <a:ext cx="80318" cy="1066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4" name="TextBox 243"/>
          <p:cNvSpPr txBox="1"/>
          <p:nvPr/>
        </p:nvSpPr>
        <p:spPr>
          <a:xfrm>
            <a:off x="79062" y="3693624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6498" y="5792836"/>
            <a:ext cx="85686" cy="107058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1" name="TextBox 240"/>
          <p:cNvSpPr txBox="1"/>
          <p:nvPr/>
        </p:nvSpPr>
        <p:spPr>
          <a:xfrm>
            <a:off x="102013" y="5288153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889491" y="2774984"/>
            <a:ext cx="2254996" cy="1326873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737" y="399532"/>
            <a:ext cx="9152480" cy="6458468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03589" y="667922"/>
            <a:ext cx="3040412" cy="204740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</a:t>
            </a:r>
            <a:r>
              <a:rPr lang="ru-RU" dirty="0" smtClean="0"/>
              <a:t>02.05.2021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918903" y="2785286"/>
            <a:ext cx="2217001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802742" y="2967183"/>
            <a:ext cx="1185312" cy="668769"/>
            <a:chOff x="3757264" y="3100730"/>
            <a:chExt cx="1185312" cy="668769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59904" cy="1765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57264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2478217" y="4024245"/>
            <a:ext cx="1100535" cy="648314"/>
            <a:chOff x="1981645" y="4240920"/>
            <a:chExt cx="1100535" cy="648314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91575" y="4379061"/>
              <a:ext cx="338685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002643" y="4240920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302324" y="4815610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303328" y="5675358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335275" y="2406591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4491907" y="1979342"/>
            <a:ext cx="1240105" cy="678122"/>
            <a:chOff x="4019142" y="1867819"/>
            <a:chExt cx="1240105" cy="678122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1718600" y="3304887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836727" y="1612866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7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3647015" y="3420006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60089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677711" y="4722777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-11486" y="4881546"/>
            <a:ext cx="2732569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 г.-к. Сочи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163902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02.05.2021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4043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" y="5104963"/>
            <a:ext cx="2780388" cy="1756584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Рисунок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22" y="666062"/>
            <a:ext cx="9154122" cy="6191937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4572000" y="3931768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3857861" y="4163766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4566939" y="3682524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4864148" y="4163766"/>
            <a:ext cx="537195" cy="13102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Сочи</a:t>
            </a:r>
            <a:endParaRPr lang="ru-RU" altLang="ru-RU" dirty="0"/>
          </a:p>
        </p:txBody>
      </p:sp>
      <p:sp>
        <p:nvSpPr>
          <p:cNvPr id="27" name="Полилиния 26"/>
          <p:cNvSpPr/>
          <p:nvPr/>
        </p:nvSpPr>
        <p:spPr>
          <a:xfrm rot="12176022" flipV="1">
            <a:off x="1724840" y="3277619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Полилиния 31"/>
          <p:cNvSpPr/>
          <p:nvPr/>
        </p:nvSpPr>
        <p:spPr>
          <a:xfrm rot="9966363">
            <a:off x="4627802" y="2521007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TextBox 36"/>
          <p:cNvSpPr txBox="1"/>
          <p:nvPr/>
        </p:nvSpPr>
        <p:spPr>
          <a:xfrm>
            <a:off x="4810861" y="3032631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18" name="TextBox 17"/>
          <p:cNvSpPr txBox="1"/>
          <p:nvPr/>
        </p:nvSpPr>
        <p:spPr>
          <a:xfrm>
            <a:off x="6649446" y="5785046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8" name="TextBox 27"/>
          <p:cNvSpPr txBox="1"/>
          <p:nvPr/>
        </p:nvSpPr>
        <p:spPr>
          <a:xfrm>
            <a:off x="3152226" y="5242431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9" name="Полилиния 28"/>
          <p:cNvSpPr/>
          <p:nvPr/>
        </p:nvSpPr>
        <p:spPr>
          <a:xfrm rot="21117017">
            <a:off x="4110999" y="5564301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TextBox 30"/>
          <p:cNvSpPr txBox="1"/>
          <p:nvPr/>
        </p:nvSpPr>
        <p:spPr>
          <a:xfrm>
            <a:off x="923352" y="2887978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4" name="TextBox 33"/>
          <p:cNvSpPr txBox="1"/>
          <p:nvPr/>
        </p:nvSpPr>
        <p:spPr>
          <a:xfrm>
            <a:off x="6295452" y="1259203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6" name="Полилиния 35"/>
          <p:cNvSpPr/>
          <p:nvPr/>
        </p:nvSpPr>
        <p:spPr>
          <a:xfrm rot="12176022" flipV="1">
            <a:off x="7582715" y="1753619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TextBox 37"/>
          <p:cNvSpPr txBox="1"/>
          <p:nvPr/>
        </p:nvSpPr>
        <p:spPr>
          <a:xfrm>
            <a:off x="6825915" y="4880481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39" name="Полилиния 38"/>
          <p:cNvSpPr/>
          <p:nvPr/>
        </p:nvSpPr>
        <p:spPr>
          <a:xfrm rot="8297332">
            <a:off x="7927428" y="4193884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610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159" name="Прямоугольник 158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10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0" name="Прямая со стрелкой 159"/>
            <p:cNvCxnSpPr/>
            <p:nvPr/>
          </p:nvCxnSpPr>
          <p:spPr>
            <a:xfrm flipH="1" flipV="1">
              <a:off x="3108341" y="3795552"/>
              <a:ext cx="247934" cy="148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02468" y="2900626"/>
            <a:ext cx="2630189" cy="153327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99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08" name="Группа 2107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2123" name="Прямоугольник 2122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10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4" name="Прямая со стрелкой 2123"/>
            <p:cNvCxnSpPr/>
            <p:nvPr/>
          </p:nvCxnSpPr>
          <p:spPr>
            <a:xfrm flipH="1" flipV="1">
              <a:off x="3108341" y="3795552"/>
              <a:ext cx="247934" cy="148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3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15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47" name="Группа 2146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2148" name="Прямоугольник 214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10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49" name="Прямая со стрелкой 2148"/>
            <p:cNvCxnSpPr/>
            <p:nvPr/>
          </p:nvCxnSpPr>
          <p:spPr>
            <a:xfrm flipH="1" flipV="1">
              <a:off x="3108341" y="3795552"/>
              <a:ext cx="247934" cy="148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1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37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</a:t>
            </a:r>
            <a:r>
              <a:rPr lang="ru-RU" u="none" dirty="0" smtClean="0">
                <a:solidFill>
                  <a:schemeClr val="bg1"/>
                </a:solidFill>
              </a:rPr>
              <a:t>передвижные</a:t>
            </a:r>
          </a:p>
          <a:p>
            <a:r>
              <a:rPr lang="ru-RU" u="none" dirty="0" smtClean="0">
                <a:solidFill>
                  <a:schemeClr val="bg1"/>
                </a:solidFill>
              </a:rPr>
              <a:t>источники </a:t>
            </a:r>
            <a:r>
              <a:rPr lang="ru-RU" u="none" dirty="0">
                <a:solidFill>
                  <a:schemeClr val="bg1"/>
                </a:solidFill>
              </a:rPr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427" name="Группа 1426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1428" name="Прямоугольник 142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10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8" name="Прямая со стрелкой 1437"/>
            <p:cNvCxnSpPr/>
            <p:nvPr/>
          </p:nvCxnSpPr>
          <p:spPr>
            <a:xfrm flipH="1" flipV="1">
              <a:off x="3108341" y="3795552"/>
              <a:ext cx="247934" cy="148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3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530" name="Группа 529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532" name="Прямоугольник 531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10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3" name="Прямая со стрелкой 532"/>
            <p:cNvCxnSpPr/>
            <p:nvPr/>
          </p:nvCxnSpPr>
          <p:spPr>
            <a:xfrm flipH="1" flipV="1">
              <a:off x="3108341" y="3795552"/>
              <a:ext cx="247934" cy="148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543415</TotalTime>
  <Words>2283</Words>
  <Application>Microsoft Office PowerPoint</Application>
  <PresentationFormat>Экран (4:3)</PresentationFormat>
  <Paragraphs>727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24559</cp:revision>
  <cp:lastPrinted>2021-04-07T02:47:30Z</cp:lastPrinted>
  <dcterms:created xsi:type="dcterms:W3CDTF">2014-09-08T13:21:12Z</dcterms:created>
  <dcterms:modified xsi:type="dcterms:W3CDTF">2021-05-01T12:33:47Z</dcterms:modified>
</cp:coreProperties>
</file>