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12"/>
  </p:notesMasterIdLst>
  <p:handoutMasterIdLst>
    <p:handoutMasterId r:id="rId13"/>
  </p:handoutMasterIdLst>
  <p:sldIdLst>
    <p:sldId id="8998" r:id="rId2"/>
    <p:sldId id="9072" r:id="rId3"/>
    <p:sldId id="9073" r:id="rId4"/>
    <p:sldId id="9068" r:id="rId5"/>
    <p:sldId id="9069" r:id="rId6"/>
    <p:sldId id="9064" r:id="rId7"/>
    <p:sldId id="9066" r:id="rId8"/>
    <p:sldId id="9065" r:id="rId9"/>
    <p:sldId id="9067" r:id="rId10"/>
    <p:sldId id="9063" r:id="rId11"/>
  </p:sldIdLst>
  <p:sldSz cx="12192000" cy="6858000"/>
  <p:notesSz cx="9940925" cy="68087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8998"/>
            <p14:sldId id="9072"/>
            <p14:sldId id="9073"/>
            <p14:sldId id="9068"/>
            <p14:sldId id="9069"/>
            <p14:sldId id="9064"/>
            <p14:sldId id="9066"/>
            <p14:sldId id="9065"/>
            <p14:sldId id="9067"/>
            <p14:sldId id="9063"/>
          </p14:sldIdLst>
        </p14:section>
      </p14:sectionLst>
    </p:ext>
    <p:ext uri="{EFAFB233-063F-42B5-8137-9DF3F51BA10A}">
      <p15:sldGuideLst xmlns:p15="http://schemas.microsoft.com/office/powerpoint/2012/main" xmlns="">
        <p15:guide id="2" pos="3636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181DF8"/>
    <a:srgbClr val="00FF00"/>
    <a:srgbClr val="FF0000"/>
    <a:srgbClr val="4ADFE6"/>
    <a:srgbClr val="FFFFFF"/>
    <a:srgbClr val="0070C0"/>
    <a:srgbClr val="FFFF00"/>
    <a:srgbClr val="FF33CC"/>
    <a:srgbClr val="3DF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36" autoAdjust="0"/>
    <p:restoredTop sz="98467" autoAdjust="0"/>
  </p:normalViewPr>
  <p:slideViewPr>
    <p:cSldViewPr snapToGrid="0">
      <p:cViewPr varScale="1">
        <p:scale>
          <a:sx n="115" d="100"/>
          <a:sy n="115" d="100"/>
        </p:scale>
        <p:origin x="-714" y="-114"/>
      </p:cViewPr>
      <p:guideLst>
        <p:guide orient="horz" pos="4320"/>
        <p:guide pos="3636"/>
      </p:guideLst>
    </p:cSldViewPr>
  </p:slideViewPr>
  <p:outlineViewPr>
    <p:cViewPr>
      <p:scale>
        <a:sx n="66" d="100"/>
        <a:sy n="66" d="100"/>
      </p:scale>
      <p:origin x="0" y="-757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0817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20.01.2021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52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0817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04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20.01.2021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8938" y="850900"/>
            <a:ext cx="4083050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95" tIns="47697" rIns="95395" bIns="4769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47" y="3276749"/>
            <a:ext cx="7952739" cy="2680960"/>
          </a:xfrm>
          <a:prstGeom prst="rect">
            <a:avLst/>
          </a:prstGeom>
        </p:spPr>
        <p:txBody>
          <a:bodyPr vert="horz" lIns="95395" tIns="47697" rIns="95395" bIns="4769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5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104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5630891" y="6467167"/>
            <a:ext cx="4307734" cy="34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03513" y="511175"/>
            <a:ext cx="4535487" cy="25527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4094" y="3235357"/>
            <a:ext cx="7955042" cy="3065136"/>
          </a:xfrm>
          <a:noFill/>
          <a:ln/>
        </p:spPr>
        <p:txBody>
          <a:bodyPr lIns="91465" tIns="45733" rIns="91465" bIns="45733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701925" y="511175"/>
            <a:ext cx="4537075" cy="25527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31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31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31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31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31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31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31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31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31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9A0D3E5-D7B7-48CC-99ED-5B75675E2AFF}" type="slidenum">
              <a:rPr lang="ru-RU" altLang="ru-RU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ru-RU" altLang="ru-RU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771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701925" y="511175"/>
            <a:ext cx="4537075" cy="25527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31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31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31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31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31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31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31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31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31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F9E76A51-F167-44CE-AB62-0491983C456E}" type="slidenum">
              <a:rPr lang="ru-RU" altLang="ru-RU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  <a:defRPr/>
              </a:pPr>
              <a:t>3</a:t>
            </a:fld>
            <a:endParaRPr lang="ru-RU" altLang="ru-RU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704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20.01.2021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20.01.2021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20.01.2021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4649"/>
            <a:ext cx="109728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E92D-C7B4-4318-9EAE-EE6F4F31C75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815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20.01.2021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20.01.2021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20.01.2021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20.01.2021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20.01.2021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20.01.2021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20.01.2021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20.01.2021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20.01.2021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0" Type="http://schemas.openxmlformats.org/officeDocument/2006/relationships/image" Target="../media/image18.png"/><Relationship Id="rId41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0" y="0"/>
            <a:ext cx="12200467" cy="6858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0291" tIns="35145" rIns="70291" bIns="35145" anchor="ctr"/>
          <a:lstStyle/>
          <a:p>
            <a:pPr defTabSz="688975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7517"/>
            <a:ext cx="4734984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0" y="2610069"/>
            <a:ext cx="12192000" cy="104047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70285" tIns="35145" rIns="70285" bIns="35145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ОБСТАНОВКИ В СООТВЕТСТВИИ С ПРОГНОЗОМ </a:t>
            </a:r>
            <a:endParaRPr lang="ru-RU" altLang="ru-RU" sz="21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НА ТЕРРИТОРИИ КРАСНОДАРСКОГО </a:t>
            </a: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61500" y="165101"/>
            <a:ext cx="1915584" cy="23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4920" y="4221088"/>
            <a:ext cx="871017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27319" y="4221088"/>
            <a:ext cx="580679" cy="67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02458" y="4221089"/>
            <a:ext cx="603601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31701" y="4221088"/>
            <a:ext cx="613451" cy="67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49033" y="4221088"/>
            <a:ext cx="580679" cy="67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73380" y="4221089"/>
            <a:ext cx="581317" cy="6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74207" y="4221088"/>
            <a:ext cx="568643" cy="6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54019" y="4221088"/>
            <a:ext cx="588317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992940" y="4221088"/>
            <a:ext cx="585936" cy="67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679008" y="4221089"/>
            <a:ext cx="568961" cy="66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527018" y="4221088"/>
            <a:ext cx="412237" cy="67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162814" y="4221088"/>
            <a:ext cx="579628" cy="6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9268788" y="4221089"/>
            <a:ext cx="581595" cy="67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593433" y="4221089"/>
            <a:ext cx="573632" cy="6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885128" y="4221089"/>
            <a:ext cx="578497" cy="6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959276" y="4962452"/>
            <a:ext cx="571664" cy="60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701985" y="4962453"/>
            <a:ext cx="579179" cy="61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411662" y="4962453"/>
            <a:ext cx="618455" cy="64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3128147" y="4962453"/>
            <a:ext cx="619971" cy="64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3820618" y="4962453"/>
            <a:ext cx="613980" cy="64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4502629" y="4962452"/>
            <a:ext cx="607840" cy="64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5181527" y="4962982"/>
            <a:ext cx="574455" cy="64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5825078" y="4963501"/>
            <a:ext cx="593085" cy="64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6486423" y="4961930"/>
            <a:ext cx="603451" cy="65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7154898" y="4961930"/>
            <a:ext cx="606687" cy="64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7837528" y="4961931"/>
            <a:ext cx="603773" cy="64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8530692" y="4961930"/>
            <a:ext cx="602101" cy="64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9254489" y="4978371"/>
            <a:ext cx="610193" cy="6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9917505" y="4961931"/>
            <a:ext cx="674656" cy="6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10642411" y="4961931"/>
            <a:ext cx="605556" cy="64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391002" y="5624333"/>
            <a:ext cx="9405457" cy="656272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83908326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 descr="C:\Users\user\Desktop\open 10.jpg">
            <a:extLst>
              <a:ext uri="{FF2B5EF4-FFF2-40B4-BE49-F238E27FC236}">
                <a16:creationId xmlns="" xmlns:a16="http://schemas.microsoft.com/office/drawing/2014/main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10210" y="637635"/>
            <a:ext cx="12183473" cy="6225723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23554" name="Line 35"/>
          <p:cNvSpPr>
            <a:spLocks noChangeShapeType="1"/>
          </p:cNvSpPr>
          <p:nvPr/>
        </p:nvSpPr>
        <p:spPr bwMode="auto">
          <a:xfrm>
            <a:off x="12192000" y="-1611313"/>
            <a:ext cx="4430184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5" name="Line 36"/>
          <p:cNvSpPr>
            <a:spLocks noChangeShapeType="1"/>
          </p:cNvSpPr>
          <p:nvPr/>
        </p:nvSpPr>
        <p:spPr bwMode="auto">
          <a:xfrm>
            <a:off x="12192000" y="4797152"/>
            <a:ext cx="4430184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6" name="Line 37"/>
          <p:cNvSpPr>
            <a:spLocks noChangeShapeType="1"/>
          </p:cNvSpPr>
          <p:nvPr/>
        </p:nvSpPr>
        <p:spPr bwMode="auto">
          <a:xfrm>
            <a:off x="12192000" y="-1535378"/>
            <a:ext cx="0" cy="6332539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112" name="Прямоугольник 111">
            <a:extLst>
              <a:ext uri="{FF2B5EF4-FFF2-40B4-BE49-F238E27FC236}">
                <a16:creationId xmlns="" xmlns:a16="http://schemas.microsoft.com/office/drawing/2014/main" id="{E7C0E34A-AAA6-4119-93FF-429F60A4B268}"/>
              </a:ext>
            </a:extLst>
          </p:cNvPr>
          <p:cNvSpPr/>
          <p:nvPr/>
        </p:nvSpPr>
        <p:spPr bwMode="auto">
          <a:xfrm>
            <a:off x="-9993" y="-19198"/>
            <a:ext cx="12201972" cy="68837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6" tIns="31069" rIns="62136" bIns="31069" anchor="ctr"/>
          <a:lstStyle/>
          <a:p>
            <a:pPr algn="ctr"/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ПРОВЕДЕНИЮ ПРЕВЕНТИВНЫХ МЕРОПРИЯТИЙ </a:t>
            </a:r>
          </a:p>
        </p:txBody>
      </p:sp>
      <p:sp>
        <p:nvSpPr>
          <p:cNvPr id="245" name="Полилиния 244"/>
          <p:cNvSpPr>
            <a:spLocks/>
          </p:cNvSpPr>
          <p:nvPr/>
        </p:nvSpPr>
        <p:spPr bwMode="auto">
          <a:xfrm rot="21334256">
            <a:off x="24385780" y="3932256"/>
            <a:ext cx="1110192" cy="93228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6" name="Полилиния 245"/>
          <p:cNvSpPr>
            <a:spLocks/>
          </p:cNvSpPr>
          <p:nvPr/>
        </p:nvSpPr>
        <p:spPr bwMode="auto">
          <a:xfrm rot="21334256">
            <a:off x="24924804" y="3751901"/>
            <a:ext cx="1110192" cy="392368"/>
          </a:xfrm>
          <a:custGeom>
            <a:avLst/>
            <a:gdLst>
              <a:gd name="T0" fmla="*/ 65738 w 720900"/>
              <a:gd name="T1" fmla="*/ 38693 h 384825"/>
              <a:gd name="T2" fmla="*/ 72597 w 720900"/>
              <a:gd name="T3" fmla="*/ 23811 h 384825"/>
              <a:gd name="T4" fmla="*/ 96708 w 720900"/>
              <a:gd name="T5" fmla="*/ 17859 h 384825"/>
              <a:gd name="T6" fmla="*/ 131184 w 720900"/>
              <a:gd name="T7" fmla="*/ 0 h 384825"/>
              <a:gd name="T8" fmla="*/ 151849 w 720900"/>
              <a:gd name="T9" fmla="*/ 41668 h 384825"/>
              <a:gd name="T10" fmla="*/ 175961 w 720900"/>
              <a:gd name="T11" fmla="*/ 71431 h 384825"/>
              <a:gd name="T12" fmla="*/ 193186 w 720900"/>
              <a:gd name="T13" fmla="*/ 56551 h 384825"/>
              <a:gd name="T14" fmla="*/ 227638 w 720900"/>
              <a:gd name="T15" fmla="*/ 62504 h 384825"/>
              <a:gd name="T16" fmla="*/ 317206 w 720900"/>
              <a:gd name="T17" fmla="*/ 74408 h 384825"/>
              <a:gd name="T18" fmla="*/ 324097 w 720900"/>
              <a:gd name="T19" fmla="*/ 119053 h 384825"/>
              <a:gd name="T20" fmla="*/ 358546 w 720900"/>
              <a:gd name="T21" fmla="*/ 119053 h 384825"/>
              <a:gd name="T22" fmla="*/ 334432 w 720900"/>
              <a:gd name="T23" fmla="*/ 74408 h 384825"/>
              <a:gd name="T24" fmla="*/ 361991 w 720900"/>
              <a:gd name="T25" fmla="*/ 44645 h 384825"/>
              <a:gd name="T26" fmla="*/ 437779 w 720900"/>
              <a:gd name="T27" fmla="*/ 59529 h 384825"/>
              <a:gd name="T28" fmla="*/ 417111 w 720900"/>
              <a:gd name="T29" fmla="*/ 71431 h 384825"/>
              <a:gd name="T30" fmla="*/ 448119 w 720900"/>
              <a:gd name="T31" fmla="*/ 80362 h 384825"/>
              <a:gd name="T32" fmla="*/ 475673 w 720900"/>
              <a:gd name="T33" fmla="*/ 86313 h 384825"/>
              <a:gd name="T34" fmla="*/ 510125 w 720900"/>
              <a:gd name="T35" fmla="*/ 107148 h 384825"/>
              <a:gd name="T36" fmla="*/ 513570 w 720900"/>
              <a:gd name="T37" fmla="*/ 125006 h 384825"/>
              <a:gd name="T38" fmla="*/ 506680 w 720900"/>
              <a:gd name="T39" fmla="*/ 154772 h 384825"/>
              <a:gd name="T40" fmla="*/ 592808 w 720900"/>
              <a:gd name="T41" fmla="*/ 175603 h 384825"/>
              <a:gd name="T42" fmla="*/ 592808 w 720900"/>
              <a:gd name="T43" fmla="*/ 154772 h 384825"/>
              <a:gd name="T44" fmla="*/ 634144 w 720900"/>
              <a:gd name="T45" fmla="*/ 142865 h 384825"/>
              <a:gd name="T46" fmla="*/ 696154 w 720900"/>
              <a:gd name="T47" fmla="*/ 154772 h 384825"/>
              <a:gd name="T48" fmla="*/ 682373 w 720900"/>
              <a:gd name="T49" fmla="*/ 187509 h 384825"/>
              <a:gd name="T50" fmla="*/ 692711 w 720900"/>
              <a:gd name="T51" fmla="*/ 202392 h 384825"/>
              <a:gd name="T52" fmla="*/ 699600 w 720900"/>
              <a:gd name="T53" fmla="*/ 223229 h 384825"/>
              <a:gd name="T54" fmla="*/ 658260 w 720900"/>
              <a:gd name="T55" fmla="*/ 235129 h 384825"/>
              <a:gd name="T56" fmla="*/ 620363 w 720900"/>
              <a:gd name="T57" fmla="*/ 244060 h 384825"/>
              <a:gd name="T58" fmla="*/ 565246 w 720900"/>
              <a:gd name="T59" fmla="*/ 270849 h 384825"/>
              <a:gd name="T60" fmla="*/ 451561 w 720900"/>
              <a:gd name="T61" fmla="*/ 279776 h 384825"/>
              <a:gd name="T62" fmla="*/ 420558 w 720900"/>
              <a:gd name="T63" fmla="*/ 300618 h 384825"/>
              <a:gd name="T64" fmla="*/ 410217 w 720900"/>
              <a:gd name="T65" fmla="*/ 321445 h 384825"/>
              <a:gd name="T66" fmla="*/ 386104 w 720900"/>
              <a:gd name="T67" fmla="*/ 309528 h 384825"/>
              <a:gd name="T68" fmla="*/ 341320 w 720900"/>
              <a:gd name="T69" fmla="*/ 321445 h 384825"/>
              <a:gd name="T70" fmla="*/ 317206 w 720900"/>
              <a:gd name="T71" fmla="*/ 321445 h 384825"/>
              <a:gd name="T72" fmla="*/ 303429 w 720900"/>
              <a:gd name="T73" fmla="*/ 276800 h 384825"/>
              <a:gd name="T74" fmla="*/ 255204 w 720900"/>
              <a:gd name="T75" fmla="*/ 300618 h 384825"/>
              <a:gd name="T76" fmla="*/ 244855 w 720900"/>
              <a:gd name="T77" fmla="*/ 267872 h 384825"/>
              <a:gd name="T78" fmla="*/ 248305 w 720900"/>
              <a:gd name="T79" fmla="*/ 250011 h 384825"/>
              <a:gd name="T80" fmla="*/ 210416 w 720900"/>
              <a:gd name="T81" fmla="*/ 235129 h 384825"/>
              <a:gd name="T82" fmla="*/ 196629 w 720900"/>
              <a:gd name="T83" fmla="*/ 220250 h 384825"/>
              <a:gd name="T84" fmla="*/ 141508 w 720900"/>
              <a:gd name="T85" fmla="*/ 244060 h 384825"/>
              <a:gd name="T86" fmla="*/ 155294 w 720900"/>
              <a:gd name="T87" fmla="*/ 270849 h 384825"/>
              <a:gd name="T88" fmla="*/ 165627 w 720900"/>
              <a:gd name="T89" fmla="*/ 282753 h 384825"/>
              <a:gd name="T90" fmla="*/ 110523 w 720900"/>
              <a:gd name="T91" fmla="*/ 261919 h 384825"/>
              <a:gd name="T92" fmla="*/ 96708 w 720900"/>
              <a:gd name="T93" fmla="*/ 282753 h 384825"/>
              <a:gd name="T94" fmla="*/ 58841 w 720900"/>
              <a:gd name="T95" fmla="*/ 229182 h 384825"/>
              <a:gd name="T96" fmla="*/ 34708 w 720900"/>
              <a:gd name="T97" fmla="*/ 214295 h 384825"/>
              <a:gd name="T98" fmla="*/ 7133 w 720900"/>
              <a:gd name="T99" fmla="*/ 208345 h 384825"/>
              <a:gd name="T100" fmla="*/ 3704 w 720900"/>
              <a:gd name="T101" fmla="*/ 175603 h 384825"/>
              <a:gd name="T102" fmla="*/ 27811 w 720900"/>
              <a:gd name="T103" fmla="*/ 151788 h 384825"/>
              <a:gd name="T104" fmla="*/ 48489 w 720900"/>
              <a:gd name="T105" fmla="*/ 139888 h 384825"/>
              <a:gd name="T106" fmla="*/ 72597 w 720900"/>
              <a:gd name="T107" fmla="*/ 139888 h 384825"/>
              <a:gd name="T108" fmla="*/ 96708 w 720900"/>
              <a:gd name="T109" fmla="*/ 116079 h 384825"/>
              <a:gd name="T110" fmla="*/ 79499 w 720900"/>
              <a:gd name="T111" fmla="*/ 83338 h 384825"/>
              <a:gd name="T112" fmla="*/ 69167 w 720900"/>
              <a:gd name="T113" fmla="*/ 56551 h 3848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0900" h="384825">
                <a:moveTo>
                  <a:pt x="70884" y="67079"/>
                </a:moveTo>
                <a:cubicBezTo>
                  <a:pt x="70296" y="59430"/>
                  <a:pt x="69618" y="52687"/>
                  <a:pt x="67354" y="45896"/>
                </a:cubicBezTo>
                <a:cubicBezTo>
                  <a:pt x="66012" y="41871"/>
                  <a:pt x="58717" y="39245"/>
                  <a:pt x="60293" y="35305"/>
                </a:cubicBezTo>
                <a:cubicBezTo>
                  <a:pt x="62248" y="30418"/>
                  <a:pt x="69487" y="30092"/>
                  <a:pt x="74415" y="28244"/>
                </a:cubicBezTo>
                <a:cubicBezTo>
                  <a:pt x="78958" y="26540"/>
                  <a:pt x="83871" y="26046"/>
                  <a:pt x="88537" y="24713"/>
                </a:cubicBezTo>
                <a:cubicBezTo>
                  <a:pt x="92115" y="23691"/>
                  <a:pt x="95598" y="22360"/>
                  <a:pt x="99128" y="21183"/>
                </a:cubicBezTo>
                <a:cubicBezTo>
                  <a:pt x="124940" y="3976"/>
                  <a:pt x="92478" y="24983"/>
                  <a:pt x="123842" y="7061"/>
                </a:cubicBezTo>
                <a:cubicBezTo>
                  <a:pt x="127526" y="4956"/>
                  <a:pt x="130903" y="2354"/>
                  <a:pt x="134433" y="0"/>
                </a:cubicBezTo>
                <a:cubicBezTo>
                  <a:pt x="137964" y="2354"/>
                  <a:pt x="142024" y="4061"/>
                  <a:pt x="145025" y="7061"/>
                </a:cubicBezTo>
                <a:cubicBezTo>
                  <a:pt x="158489" y="20525"/>
                  <a:pt x="150382" y="28490"/>
                  <a:pt x="155616" y="49427"/>
                </a:cubicBezTo>
                <a:cubicBezTo>
                  <a:pt x="156645" y="53543"/>
                  <a:pt x="160954" y="56141"/>
                  <a:pt x="162677" y="60018"/>
                </a:cubicBezTo>
                <a:cubicBezTo>
                  <a:pt x="174139" y="85806"/>
                  <a:pt x="161065" y="78310"/>
                  <a:pt x="180330" y="84732"/>
                </a:cubicBezTo>
                <a:cubicBezTo>
                  <a:pt x="185037" y="83555"/>
                  <a:pt x="191021" y="84632"/>
                  <a:pt x="194452" y="81201"/>
                </a:cubicBezTo>
                <a:cubicBezTo>
                  <a:pt x="197883" y="77770"/>
                  <a:pt x="193821" y="69575"/>
                  <a:pt x="197982" y="67079"/>
                </a:cubicBezTo>
                <a:cubicBezTo>
                  <a:pt x="202143" y="64583"/>
                  <a:pt x="207346" y="69658"/>
                  <a:pt x="212104" y="70610"/>
                </a:cubicBezTo>
                <a:cubicBezTo>
                  <a:pt x="219123" y="72014"/>
                  <a:pt x="226226" y="72963"/>
                  <a:pt x="233287" y="74140"/>
                </a:cubicBezTo>
                <a:cubicBezTo>
                  <a:pt x="273482" y="87538"/>
                  <a:pt x="247040" y="80764"/>
                  <a:pt x="314489" y="84732"/>
                </a:cubicBezTo>
                <a:cubicBezTo>
                  <a:pt x="318019" y="85909"/>
                  <a:pt x="322174" y="85937"/>
                  <a:pt x="325080" y="88262"/>
                </a:cubicBezTo>
                <a:cubicBezTo>
                  <a:pt x="331301" y="93239"/>
                  <a:pt x="333346" y="102469"/>
                  <a:pt x="335672" y="109445"/>
                </a:cubicBezTo>
                <a:cubicBezTo>
                  <a:pt x="327918" y="121077"/>
                  <a:pt x="322384" y="124146"/>
                  <a:pt x="332141" y="141220"/>
                </a:cubicBezTo>
                <a:cubicBezTo>
                  <a:pt x="333987" y="144451"/>
                  <a:pt x="339202" y="143573"/>
                  <a:pt x="342733" y="144750"/>
                </a:cubicBezTo>
                <a:cubicBezTo>
                  <a:pt x="350971" y="143573"/>
                  <a:pt x="359476" y="143611"/>
                  <a:pt x="367446" y="141220"/>
                </a:cubicBezTo>
                <a:cubicBezTo>
                  <a:pt x="387183" y="135299"/>
                  <a:pt x="387227" y="108329"/>
                  <a:pt x="374507" y="91793"/>
                </a:cubicBezTo>
                <a:cubicBezTo>
                  <a:pt x="368010" y="83346"/>
                  <a:pt x="353324" y="89439"/>
                  <a:pt x="342733" y="88262"/>
                </a:cubicBezTo>
                <a:cubicBezTo>
                  <a:pt x="339195" y="77650"/>
                  <a:pt x="331107" y="58469"/>
                  <a:pt x="342733" y="49427"/>
                </a:cubicBezTo>
                <a:cubicBezTo>
                  <a:pt x="350222" y="43602"/>
                  <a:pt x="361509" y="52346"/>
                  <a:pt x="370977" y="52957"/>
                </a:cubicBezTo>
                <a:cubicBezTo>
                  <a:pt x="398013" y="54701"/>
                  <a:pt x="425111" y="55311"/>
                  <a:pt x="452178" y="56488"/>
                </a:cubicBezTo>
                <a:cubicBezTo>
                  <a:pt x="451001" y="61195"/>
                  <a:pt x="451679" y="66821"/>
                  <a:pt x="448648" y="70610"/>
                </a:cubicBezTo>
                <a:cubicBezTo>
                  <a:pt x="446323" y="73516"/>
                  <a:pt x="441153" y="72076"/>
                  <a:pt x="438056" y="74140"/>
                </a:cubicBezTo>
                <a:cubicBezTo>
                  <a:pt x="433902" y="76910"/>
                  <a:pt x="430995" y="81201"/>
                  <a:pt x="427465" y="84732"/>
                </a:cubicBezTo>
                <a:cubicBezTo>
                  <a:pt x="432172" y="85909"/>
                  <a:pt x="436984" y="86728"/>
                  <a:pt x="441587" y="88262"/>
                </a:cubicBezTo>
                <a:cubicBezTo>
                  <a:pt x="447599" y="90266"/>
                  <a:pt x="453169" y="93502"/>
                  <a:pt x="459239" y="95323"/>
                </a:cubicBezTo>
                <a:cubicBezTo>
                  <a:pt x="464987" y="97047"/>
                  <a:pt x="471070" y="97399"/>
                  <a:pt x="476892" y="98854"/>
                </a:cubicBezTo>
                <a:cubicBezTo>
                  <a:pt x="480502" y="99757"/>
                  <a:pt x="483953" y="101207"/>
                  <a:pt x="487483" y="102384"/>
                </a:cubicBezTo>
                <a:cubicBezTo>
                  <a:pt x="491014" y="104738"/>
                  <a:pt x="494622" y="106979"/>
                  <a:pt x="498075" y="109445"/>
                </a:cubicBezTo>
                <a:cubicBezTo>
                  <a:pt x="528747" y="131353"/>
                  <a:pt x="497815" y="110449"/>
                  <a:pt x="522788" y="127098"/>
                </a:cubicBezTo>
                <a:cubicBezTo>
                  <a:pt x="525142" y="130628"/>
                  <a:pt x="529151" y="133504"/>
                  <a:pt x="529849" y="137689"/>
                </a:cubicBezTo>
                <a:cubicBezTo>
                  <a:pt x="530461" y="141360"/>
                  <a:pt x="528644" y="145375"/>
                  <a:pt x="526319" y="148281"/>
                </a:cubicBezTo>
                <a:cubicBezTo>
                  <a:pt x="521342" y="154503"/>
                  <a:pt x="512113" y="156547"/>
                  <a:pt x="505136" y="158872"/>
                </a:cubicBezTo>
                <a:cubicBezTo>
                  <a:pt x="512926" y="197830"/>
                  <a:pt x="501249" y="161074"/>
                  <a:pt x="519258" y="183586"/>
                </a:cubicBezTo>
                <a:cubicBezTo>
                  <a:pt x="522151" y="187203"/>
                  <a:pt x="526144" y="210955"/>
                  <a:pt x="526319" y="211830"/>
                </a:cubicBezTo>
                <a:cubicBezTo>
                  <a:pt x="553386" y="210653"/>
                  <a:pt x="580864" y="213146"/>
                  <a:pt x="607520" y="208300"/>
                </a:cubicBezTo>
                <a:cubicBezTo>
                  <a:pt x="611182" y="207634"/>
                  <a:pt x="603990" y="201430"/>
                  <a:pt x="603990" y="197708"/>
                </a:cubicBezTo>
                <a:cubicBezTo>
                  <a:pt x="603990" y="192856"/>
                  <a:pt x="603041" y="185452"/>
                  <a:pt x="607520" y="183586"/>
                </a:cubicBezTo>
                <a:cubicBezTo>
                  <a:pt x="619519" y="178587"/>
                  <a:pt x="633411" y="181233"/>
                  <a:pt x="646356" y="180056"/>
                </a:cubicBezTo>
                <a:cubicBezTo>
                  <a:pt x="647533" y="176525"/>
                  <a:pt x="647561" y="172370"/>
                  <a:pt x="649886" y="169464"/>
                </a:cubicBezTo>
                <a:cubicBezTo>
                  <a:pt x="660066" y="156739"/>
                  <a:pt x="670664" y="163858"/>
                  <a:pt x="685191" y="165934"/>
                </a:cubicBezTo>
                <a:cubicBezTo>
                  <a:pt x="710399" y="174337"/>
                  <a:pt x="702245" y="166802"/>
                  <a:pt x="713435" y="183586"/>
                </a:cubicBezTo>
                <a:cubicBezTo>
                  <a:pt x="712258" y="193001"/>
                  <a:pt x="713147" y="202913"/>
                  <a:pt x="709905" y="211830"/>
                </a:cubicBezTo>
                <a:cubicBezTo>
                  <a:pt x="708199" y="216523"/>
                  <a:pt x="702083" y="218267"/>
                  <a:pt x="699313" y="222422"/>
                </a:cubicBezTo>
                <a:cubicBezTo>
                  <a:pt x="697249" y="225518"/>
                  <a:pt x="696960" y="229483"/>
                  <a:pt x="695783" y="233013"/>
                </a:cubicBezTo>
                <a:cubicBezTo>
                  <a:pt x="700490" y="235367"/>
                  <a:pt x="705622" y="237015"/>
                  <a:pt x="709905" y="240074"/>
                </a:cubicBezTo>
                <a:cubicBezTo>
                  <a:pt x="713968" y="242976"/>
                  <a:pt x="719125" y="245865"/>
                  <a:pt x="720497" y="250666"/>
                </a:cubicBezTo>
                <a:cubicBezTo>
                  <a:pt x="721830" y="255332"/>
                  <a:pt x="719658" y="260751"/>
                  <a:pt x="716966" y="264788"/>
                </a:cubicBezTo>
                <a:cubicBezTo>
                  <a:pt x="714612" y="268319"/>
                  <a:pt x="710169" y="269951"/>
                  <a:pt x="706374" y="271849"/>
                </a:cubicBezTo>
                <a:cubicBezTo>
                  <a:pt x="697685" y="276194"/>
                  <a:pt x="682732" y="277555"/>
                  <a:pt x="674600" y="278910"/>
                </a:cubicBezTo>
                <a:cubicBezTo>
                  <a:pt x="671069" y="281264"/>
                  <a:pt x="668102" y="284855"/>
                  <a:pt x="664008" y="285971"/>
                </a:cubicBezTo>
                <a:cubicBezTo>
                  <a:pt x="654854" y="288467"/>
                  <a:pt x="642816" y="283154"/>
                  <a:pt x="635764" y="289501"/>
                </a:cubicBezTo>
                <a:cubicBezTo>
                  <a:pt x="628551" y="295993"/>
                  <a:pt x="637161" y="312987"/>
                  <a:pt x="628703" y="317745"/>
                </a:cubicBezTo>
                <a:cubicBezTo>
                  <a:pt x="614307" y="325843"/>
                  <a:pt x="595752" y="320099"/>
                  <a:pt x="579276" y="321276"/>
                </a:cubicBezTo>
                <a:cubicBezTo>
                  <a:pt x="566447" y="340518"/>
                  <a:pt x="579488" y="328337"/>
                  <a:pt x="561624" y="328337"/>
                </a:cubicBezTo>
                <a:cubicBezTo>
                  <a:pt x="528652" y="328337"/>
                  <a:pt x="495721" y="330690"/>
                  <a:pt x="462770" y="331867"/>
                </a:cubicBezTo>
                <a:cubicBezTo>
                  <a:pt x="458270" y="338618"/>
                  <a:pt x="452438" y="348867"/>
                  <a:pt x="445117" y="353050"/>
                </a:cubicBezTo>
                <a:cubicBezTo>
                  <a:pt x="440904" y="355457"/>
                  <a:pt x="435702" y="355404"/>
                  <a:pt x="430995" y="356581"/>
                </a:cubicBezTo>
                <a:cubicBezTo>
                  <a:pt x="428641" y="360111"/>
                  <a:pt x="425605" y="363272"/>
                  <a:pt x="423934" y="367172"/>
                </a:cubicBezTo>
                <a:cubicBezTo>
                  <a:pt x="422023" y="371632"/>
                  <a:pt x="424744" y="379124"/>
                  <a:pt x="420404" y="381294"/>
                </a:cubicBezTo>
                <a:cubicBezTo>
                  <a:pt x="415037" y="383978"/>
                  <a:pt x="408635" y="378941"/>
                  <a:pt x="402751" y="377764"/>
                </a:cubicBezTo>
                <a:cubicBezTo>
                  <a:pt x="400397" y="374233"/>
                  <a:pt x="399630" y="368748"/>
                  <a:pt x="395690" y="367172"/>
                </a:cubicBezTo>
                <a:cubicBezTo>
                  <a:pt x="384868" y="362843"/>
                  <a:pt x="380028" y="380844"/>
                  <a:pt x="378038" y="384825"/>
                </a:cubicBezTo>
                <a:cubicBezTo>
                  <a:pt x="368623" y="383648"/>
                  <a:pt x="359129" y="382991"/>
                  <a:pt x="349794" y="381294"/>
                </a:cubicBezTo>
                <a:cubicBezTo>
                  <a:pt x="346132" y="380628"/>
                  <a:pt x="342924" y="377764"/>
                  <a:pt x="339202" y="377764"/>
                </a:cubicBezTo>
                <a:cubicBezTo>
                  <a:pt x="334350" y="377764"/>
                  <a:pt x="329787" y="380117"/>
                  <a:pt x="325080" y="381294"/>
                </a:cubicBezTo>
                <a:cubicBezTo>
                  <a:pt x="321550" y="377764"/>
                  <a:pt x="315775" y="375527"/>
                  <a:pt x="314489" y="370703"/>
                </a:cubicBezTo>
                <a:cubicBezTo>
                  <a:pt x="310838" y="357011"/>
                  <a:pt x="320490" y="338823"/>
                  <a:pt x="310958" y="328337"/>
                </a:cubicBezTo>
                <a:cubicBezTo>
                  <a:pt x="303790" y="320452"/>
                  <a:pt x="289775" y="330690"/>
                  <a:pt x="279184" y="331867"/>
                </a:cubicBezTo>
                <a:cubicBezTo>
                  <a:pt x="270946" y="356581"/>
                  <a:pt x="279184" y="350696"/>
                  <a:pt x="261531" y="356581"/>
                </a:cubicBezTo>
                <a:cubicBezTo>
                  <a:pt x="258001" y="354227"/>
                  <a:pt x="253294" y="353050"/>
                  <a:pt x="250940" y="349520"/>
                </a:cubicBezTo>
                <a:cubicBezTo>
                  <a:pt x="244991" y="340597"/>
                  <a:pt x="247647" y="326526"/>
                  <a:pt x="250940" y="317745"/>
                </a:cubicBezTo>
                <a:cubicBezTo>
                  <a:pt x="252430" y="313772"/>
                  <a:pt x="255647" y="310684"/>
                  <a:pt x="258001" y="307154"/>
                </a:cubicBezTo>
                <a:cubicBezTo>
                  <a:pt x="256824" y="303623"/>
                  <a:pt x="258163" y="297024"/>
                  <a:pt x="254470" y="296562"/>
                </a:cubicBezTo>
                <a:cubicBezTo>
                  <a:pt x="244535" y="295320"/>
                  <a:pt x="186088" y="317933"/>
                  <a:pt x="205043" y="289501"/>
                </a:cubicBezTo>
                <a:cubicBezTo>
                  <a:pt x="207813" y="285347"/>
                  <a:pt x="212104" y="282440"/>
                  <a:pt x="215635" y="278910"/>
                </a:cubicBezTo>
                <a:cubicBezTo>
                  <a:pt x="216742" y="275588"/>
                  <a:pt x="223941" y="261049"/>
                  <a:pt x="215635" y="257727"/>
                </a:cubicBezTo>
                <a:cubicBezTo>
                  <a:pt x="211130" y="255925"/>
                  <a:pt x="206220" y="260080"/>
                  <a:pt x="201513" y="261257"/>
                </a:cubicBezTo>
                <a:cubicBezTo>
                  <a:pt x="190641" y="277565"/>
                  <a:pt x="193111" y="283252"/>
                  <a:pt x="176799" y="285971"/>
                </a:cubicBezTo>
                <a:cubicBezTo>
                  <a:pt x="166287" y="287723"/>
                  <a:pt x="155616" y="288324"/>
                  <a:pt x="145025" y="289501"/>
                </a:cubicBezTo>
                <a:cubicBezTo>
                  <a:pt x="146202" y="298916"/>
                  <a:pt x="144702" y="309075"/>
                  <a:pt x="148555" y="317745"/>
                </a:cubicBezTo>
                <a:cubicBezTo>
                  <a:pt x="150066" y="321146"/>
                  <a:pt x="155569" y="320254"/>
                  <a:pt x="159147" y="321276"/>
                </a:cubicBezTo>
                <a:cubicBezTo>
                  <a:pt x="163812" y="322609"/>
                  <a:pt x="168562" y="323629"/>
                  <a:pt x="173269" y="324806"/>
                </a:cubicBezTo>
                <a:cubicBezTo>
                  <a:pt x="172092" y="328337"/>
                  <a:pt x="173349" y="334495"/>
                  <a:pt x="169738" y="335398"/>
                </a:cubicBezTo>
                <a:cubicBezTo>
                  <a:pt x="150816" y="340128"/>
                  <a:pt x="137475" y="326834"/>
                  <a:pt x="123842" y="317745"/>
                </a:cubicBezTo>
                <a:lnTo>
                  <a:pt x="113250" y="310684"/>
                </a:lnTo>
                <a:cubicBezTo>
                  <a:pt x="109720" y="311861"/>
                  <a:pt x="104505" y="310984"/>
                  <a:pt x="102659" y="314215"/>
                </a:cubicBezTo>
                <a:cubicBezTo>
                  <a:pt x="99107" y="320430"/>
                  <a:pt x="105198" y="331604"/>
                  <a:pt x="99128" y="335398"/>
                </a:cubicBezTo>
                <a:cubicBezTo>
                  <a:pt x="92071" y="339808"/>
                  <a:pt x="82653" y="333044"/>
                  <a:pt x="74415" y="331867"/>
                </a:cubicBezTo>
                <a:cubicBezTo>
                  <a:pt x="41441" y="298896"/>
                  <a:pt x="99584" y="361658"/>
                  <a:pt x="60293" y="271849"/>
                </a:cubicBezTo>
                <a:cubicBezTo>
                  <a:pt x="57310" y="265030"/>
                  <a:pt x="39110" y="264788"/>
                  <a:pt x="39110" y="264788"/>
                </a:cubicBezTo>
                <a:cubicBezTo>
                  <a:pt x="37933" y="261257"/>
                  <a:pt x="33915" y="257525"/>
                  <a:pt x="35579" y="254196"/>
                </a:cubicBezTo>
                <a:cubicBezTo>
                  <a:pt x="37243" y="250867"/>
                  <a:pt x="49781" y="251569"/>
                  <a:pt x="46171" y="250666"/>
                </a:cubicBezTo>
                <a:cubicBezTo>
                  <a:pt x="33560" y="247513"/>
                  <a:pt x="20280" y="248312"/>
                  <a:pt x="7335" y="247135"/>
                </a:cubicBezTo>
                <a:cubicBezTo>
                  <a:pt x="4981" y="243605"/>
                  <a:pt x="658" y="240770"/>
                  <a:pt x="274" y="236544"/>
                </a:cubicBezTo>
                <a:cubicBezTo>
                  <a:pt x="-585" y="227095"/>
                  <a:pt x="563" y="217217"/>
                  <a:pt x="3805" y="208300"/>
                </a:cubicBezTo>
                <a:cubicBezTo>
                  <a:pt x="5980" y="202318"/>
                  <a:pt x="19944" y="194010"/>
                  <a:pt x="24988" y="190647"/>
                </a:cubicBezTo>
                <a:cubicBezTo>
                  <a:pt x="26165" y="187117"/>
                  <a:pt x="29130" y="183727"/>
                  <a:pt x="28518" y="180056"/>
                </a:cubicBezTo>
                <a:cubicBezTo>
                  <a:pt x="25458" y="161697"/>
                  <a:pt x="11572" y="176054"/>
                  <a:pt x="32049" y="162403"/>
                </a:cubicBezTo>
                <a:cubicBezTo>
                  <a:pt x="37933" y="163580"/>
                  <a:pt x="43880" y="164479"/>
                  <a:pt x="49701" y="165934"/>
                </a:cubicBezTo>
                <a:cubicBezTo>
                  <a:pt x="53311" y="166837"/>
                  <a:pt x="56571" y="169464"/>
                  <a:pt x="60293" y="169464"/>
                </a:cubicBezTo>
                <a:cubicBezTo>
                  <a:pt x="65145" y="169464"/>
                  <a:pt x="69708" y="167111"/>
                  <a:pt x="74415" y="165934"/>
                </a:cubicBezTo>
                <a:cubicBezTo>
                  <a:pt x="82227" y="160725"/>
                  <a:pt x="90164" y="156432"/>
                  <a:pt x="95598" y="148281"/>
                </a:cubicBezTo>
                <a:cubicBezTo>
                  <a:pt x="97662" y="145184"/>
                  <a:pt x="97321" y="140942"/>
                  <a:pt x="99128" y="137689"/>
                </a:cubicBezTo>
                <a:cubicBezTo>
                  <a:pt x="103249" y="130271"/>
                  <a:pt x="113250" y="116506"/>
                  <a:pt x="113250" y="116506"/>
                </a:cubicBezTo>
                <a:cubicBezTo>
                  <a:pt x="88971" y="100320"/>
                  <a:pt x="100118" y="105067"/>
                  <a:pt x="81476" y="98854"/>
                </a:cubicBezTo>
                <a:cubicBezTo>
                  <a:pt x="77945" y="96500"/>
                  <a:pt x="73535" y="95106"/>
                  <a:pt x="70884" y="91793"/>
                </a:cubicBezTo>
                <a:cubicBezTo>
                  <a:pt x="65494" y="85055"/>
                  <a:pt x="71472" y="74728"/>
                  <a:pt x="70884" y="67079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7" name="Freeform 245"/>
          <p:cNvSpPr>
            <a:spLocks/>
          </p:cNvSpPr>
          <p:nvPr/>
        </p:nvSpPr>
        <p:spPr bwMode="auto">
          <a:xfrm rot="21334256">
            <a:off x="23713291" y="3807235"/>
            <a:ext cx="1068620" cy="932280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8" name="Freeform 246"/>
          <p:cNvSpPr>
            <a:spLocks noEditPoints="1"/>
          </p:cNvSpPr>
          <p:nvPr/>
        </p:nvSpPr>
        <p:spPr bwMode="auto">
          <a:xfrm rot="21334256">
            <a:off x="22004411" y="3801564"/>
            <a:ext cx="1222679" cy="708535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9" name="Freeform 247"/>
          <p:cNvSpPr>
            <a:spLocks/>
          </p:cNvSpPr>
          <p:nvPr/>
        </p:nvSpPr>
        <p:spPr bwMode="auto">
          <a:xfrm rot="21334256">
            <a:off x="25850348" y="4608207"/>
            <a:ext cx="1366955" cy="1118735"/>
          </a:xfrm>
          <a:custGeom>
            <a:avLst/>
            <a:gdLst>
              <a:gd name="T0" fmla="*/ 2147483647 w 249"/>
              <a:gd name="T1" fmla="*/ 2147483647 h 308"/>
              <a:gd name="T2" fmla="*/ 2147483647 w 249"/>
              <a:gd name="T3" fmla="*/ 2147483647 h 308"/>
              <a:gd name="T4" fmla="*/ 2147483647 w 249"/>
              <a:gd name="T5" fmla="*/ 2147483647 h 308"/>
              <a:gd name="T6" fmla="*/ 2147483647 w 249"/>
              <a:gd name="T7" fmla="*/ 2147483647 h 308"/>
              <a:gd name="T8" fmla="*/ 2147483647 w 249"/>
              <a:gd name="T9" fmla="*/ 2147483647 h 308"/>
              <a:gd name="T10" fmla="*/ 2147483647 w 249"/>
              <a:gd name="T11" fmla="*/ 2147483647 h 308"/>
              <a:gd name="T12" fmla="*/ 2147483647 w 249"/>
              <a:gd name="T13" fmla="*/ 2147483647 h 308"/>
              <a:gd name="T14" fmla="*/ 2147483647 w 249"/>
              <a:gd name="T15" fmla="*/ 2147483647 h 308"/>
              <a:gd name="T16" fmla="*/ 2147483647 w 249"/>
              <a:gd name="T17" fmla="*/ 2147483647 h 308"/>
              <a:gd name="T18" fmla="*/ 2147483647 w 249"/>
              <a:gd name="T19" fmla="*/ 2147483647 h 308"/>
              <a:gd name="T20" fmla="*/ 2147483647 w 249"/>
              <a:gd name="T21" fmla="*/ 2147483647 h 308"/>
              <a:gd name="T22" fmla="*/ 2147483647 w 249"/>
              <a:gd name="T23" fmla="*/ 2147483647 h 308"/>
              <a:gd name="T24" fmla="*/ 2147483647 w 249"/>
              <a:gd name="T25" fmla="*/ 2147483647 h 308"/>
              <a:gd name="T26" fmla="*/ 2147483647 w 249"/>
              <a:gd name="T27" fmla="*/ 2147483647 h 308"/>
              <a:gd name="T28" fmla="*/ 2147483647 w 249"/>
              <a:gd name="T29" fmla="*/ 2147483647 h 308"/>
              <a:gd name="T30" fmla="*/ 2147483647 w 249"/>
              <a:gd name="T31" fmla="*/ 2147483647 h 308"/>
              <a:gd name="T32" fmla="*/ 2147483647 w 249"/>
              <a:gd name="T33" fmla="*/ 2147483647 h 308"/>
              <a:gd name="T34" fmla="*/ 2147483647 w 249"/>
              <a:gd name="T35" fmla="*/ 2147483647 h 308"/>
              <a:gd name="T36" fmla="*/ 2147483647 w 249"/>
              <a:gd name="T37" fmla="*/ 2147483647 h 308"/>
              <a:gd name="T38" fmla="*/ 2147483647 w 249"/>
              <a:gd name="T39" fmla="*/ 2147483647 h 308"/>
              <a:gd name="T40" fmla="*/ 2147483647 w 249"/>
              <a:gd name="T41" fmla="*/ 2147483647 h 308"/>
              <a:gd name="T42" fmla="*/ 2147483647 w 249"/>
              <a:gd name="T43" fmla="*/ 2147483647 h 308"/>
              <a:gd name="T44" fmla="*/ 2147483647 w 249"/>
              <a:gd name="T45" fmla="*/ 2147483647 h 308"/>
              <a:gd name="T46" fmla="*/ 2147483647 w 249"/>
              <a:gd name="T47" fmla="*/ 2147483647 h 308"/>
              <a:gd name="T48" fmla="*/ 2147483647 w 249"/>
              <a:gd name="T49" fmla="*/ 2147483647 h 308"/>
              <a:gd name="T50" fmla="*/ 2147483647 w 249"/>
              <a:gd name="T51" fmla="*/ 2147483647 h 308"/>
              <a:gd name="T52" fmla="*/ 2147483647 w 249"/>
              <a:gd name="T53" fmla="*/ 2147483647 h 308"/>
              <a:gd name="T54" fmla="*/ 2147483647 w 249"/>
              <a:gd name="T55" fmla="*/ 2147483647 h 308"/>
              <a:gd name="T56" fmla="*/ 2147483647 w 249"/>
              <a:gd name="T57" fmla="*/ 2147483647 h 308"/>
              <a:gd name="T58" fmla="*/ 2147483647 w 249"/>
              <a:gd name="T59" fmla="*/ 2147483647 h 308"/>
              <a:gd name="T60" fmla="*/ 2147483647 w 249"/>
              <a:gd name="T61" fmla="*/ 2147483647 h 308"/>
              <a:gd name="T62" fmla="*/ 2147483647 w 249"/>
              <a:gd name="T63" fmla="*/ 2147483647 h 308"/>
              <a:gd name="T64" fmla="*/ 2147483647 w 249"/>
              <a:gd name="T65" fmla="*/ 2147483647 h 308"/>
              <a:gd name="T66" fmla="*/ 2147483647 w 249"/>
              <a:gd name="T67" fmla="*/ 2147483647 h 308"/>
              <a:gd name="T68" fmla="*/ 2147483647 w 249"/>
              <a:gd name="T69" fmla="*/ 2147483647 h 308"/>
              <a:gd name="T70" fmla="*/ 2147483647 w 249"/>
              <a:gd name="T71" fmla="*/ 2147483647 h 308"/>
              <a:gd name="T72" fmla="*/ 2147483647 w 249"/>
              <a:gd name="T73" fmla="*/ 2147483647 h 308"/>
              <a:gd name="T74" fmla="*/ 2147483647 w 249"/>
              <a:gd name="T75" fmla="*/ 2147483647 h 308"/>
              <a:gd name="T76" fmla="*/ 2147483647 w 249"/>
              <a:gd name="T77" fmla="*/ 2147483647 h 308"/>
              <a:gd name="T78" fmla="*/ 2147483647 w 249"/>
              <a:gd name="T79" fmla="*/ 2147483647 h 308"/>
              <a:gd name="T80" fmla="*/ 2147483647 w 249"/>
              <a:gd name="T81" fmla="*/ 2147483647 h 308"/>
              <a:gd name="T82" fmla="*/ 2147483647 w 249"/>
              <a:gd name="T83" fmla="*/ 2147483647 h 308"/>
              <a:gd name="T84" fmla="*/ 2147483647 w 249"/>
              <a:gd name="T85" fmla="*/ 2147483647 h 308"/>
              <a:gd name="T86" fmla="*/ 2147483647 w 249"/>
              <a:gd name="T87" fmla="*/ 2147483647 h 308"/>
              <a:gd name="T88" fmla="*/ 2147483647 w 249"/>
              <a:gd name="T89" fmla="*/ 2147483647 h 308"/>
              <a:gd name="T90" fmla="*/ 2147483647 w 249"/>
              <a:gd name="T91" fmla="*/ 2147483647 h 308"/>
              <a:gd name="T92" fmla="*/ 2147483647 w 249"/>
              <a:gd name="T93" fmla="*/ 2147483647 h 308"/>
              <a:gd name="T94" fmla="*/ 2147483647 w 249"/>
              <a:gd name="T95" fmla="*/ 2147483647 h 308"/>
              <a:gd name="T96" fmla="*/ 2147483647 w 249"/>
              <a:gd name="T97" fmla="*/ 2147483647 h 308"/>
              <a:gd name="T98" fmla="*/ 2147483647 w 249"/>
              <a:gd name="T99" fmla="*/ 2147483647 h 308"/>
              <a:gd name="T100" fmla="*/ 2147483647 w 249"/>
              <a:gd name="T101" fmla="*/ 2147483647 h 308"/>
              <a:gd name="T102" fmla="*/ 2147483647 w 249"/>
              <a:gd name="T103" fmla="*/ 2147483647 h 308"/>
              <a:gd name="T104" fmla="*/ 2147483647 w 249"/>
              <a:gd name="T105" fmla="*/ 2147483647 h 308"/>
              <a:gd name="T106" fmla="*/ 2147483647 w 249"/>
              <a:gd name="T107" fmla="*/ 2147483647 h 308"/>
              <a:gd name="T108" fmla="*/ 2147483647 w 249"/>
              <a:gd name="T109" fmla="*/ 2147483647 h 308"/>
              <a:gd name="T110" fmla="*/ 2147483647 w 249"/>
              <a:gd name="T111" fmla="*/ 2147483647 h 308"/>
              <a:gd name="T112" fmla="*/ 2147483647 w 249"/>
              <a:gd name="T113" fmla="*/ 2147483647 h 308"/>
              <a:gd name="T114" fmla="*/ 2147483647 w 249"/>
              <a:gd name="T115" fmla="*/ 2147483647 h 308"/>
              <a:gd name="T116" fmla="*/ 2147483647 w 249"/>
              <a:gd name="T117" fmla="*/ 2147483647 h 308"/>
              <a:gd name="T118" fmla="*/ 2147483647 w 249"/>
              <a:gd name="T119" fmla="*/ 2147483647 h 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9"/>
              <a:gd name="T181" fmla="*/ 0 h 308"/>
              <a:gd name="T182" fmla="*/ 249 w 249"/>
              <a:gd name="T183" fmla="*/ 308 h 30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9" h="308">
                <a:moveTo>
                  <a:pt x="193" y="35"/>
                </a:moveTo>
                <a:lnTo>
                  <a:pt x="193" y="35"/>
                </a:lnTo>
                <a:lnTo>
                  <a:pt x="192" y="40"/>
                </a:lnTo>
                <a:lnTo>
                  <a:pt x="192" y="48"/>
                </a:lnTo>
                <a:lnTo>
                  <a:pt x="192" y="51"/>
                </a:lnTo>
                <a:lnTo>
                  <a:pt x="192" y="54"/>
                </a:lnTo>
                <a:lnTo>
                  <a:pt x="193" y="59"/>
                </a:lnTo>
                <a:lnTo>
                  <a:pt x="193" y="69"/>
                </a:lnTo>
                <a:lnTo>
                  <a:pt x="192" y="79"/>
                </a:lnTo>
                <a:lnTo>
                  <a:pt x="192" y="82"/>
                </a:lnTo>
                <a:lnTo>
                  <a:pt x="191" y="89"/>
                </a:lnTo>
                <a:lnTo>
                  <a:pt x="189" y="97"/>
                </a:lnTo>
                <a:lnTo>
                  <a:pt x="189" y="98"/>
                </a:lnTo>
                <a:lnTo>
                  <a:pt x="188" y="103"/>
                </a:lnTo>
                <a:lnTo>
                  <a:pt x="186" y="106"/>
                </a:lnTo>
                <a:lnTo>
                  <a:pt x="186" y="111"/>
                </a:lnTo>
                <a:lnTo>
                  <a:pt x="188" y="113"/>
                </a:lnTo>
                <a:lnTo>
                  <a:pt x="186" y="120"/>
                </a:lnTo>
                <a:lnTo>
                  <a:pt x="185" y="123"/>
                </a:lnTo>
                <a:lnTo>
                  <a:pt x="182" y="128"/>
                </a:lnTo>
                <a:lnTo>
                  <a:pt x="179" y="130"/>
                </a:lnTo>
                <a:lnTo>
                  <a:pt x="179" y="132"/>
                </a:lnTo>
                <a:lnTo>
                  <a:pt x="180" y="135"/>
                </a:lnTo>
                <a:lnTo>
                  <a:pt x="185" y="139"/>
                </a:lnTo>
                <a:lnTo>
                  <a:pt x="186" y="139"/>
                </a:lnTo>
                <a:lnTo>
                  <a:pt x="192" y="135"/>
                </a:lnTo>
                <a:lnTo>
                  <a:pt x="193" y="135"/>
                </a:lnTo>
                <a:lnTo>
                  <a:pt x="196" y="136"/>
                </a:lnTo>
                <a:lnTo>
                  <a:pt x="198" y="139"/>
                </a:lnTo>
                <a:lnTo>
                  <a:pt x="201" y="142"/>
                </a:lnTo>
                <a:lnTo>
                  <a:pt x="201" y="144"/>
                </a:lnTo>
                <a:lnTo>
                  <a:pt x="202" y="144"/>
                </a:lnTo>
                <a:lnTo>
                  <a:pt x="204" y="139"/>
                </a:lnTo>
                <a:lnTo>
                  <a:pt x="208" y="138"/>
                </a:lnTo>
                <a:lnTo>
                  <a:pt x="212" y="138"/>
                </a:lnTo>
                <a:lnTo>
                  <a:pt x="215" y="139"/>
                </a:lnTo>
                <a:lnTo>
                  <a:pt x="217" y="142"/>
                </a:lnTo>
                <a:lnTo>
                  <a:pt x="218" y="144"/>
                </a:lnTo>
                <a:lnTo>
                  <a:pt x="218" y="148"/>
                </a:lnTo>
                <a:lnTo>
                  <a:pt x="212" y="154"/>
                </a:lnTo>
                <a:lnTo>
                  <a:pt x="214" y="160"/>
                </a:lnTo>
                <a:lnTo>
                  <a:pt x="215" y="164"/>
                </a:lnTo>
                <a:lnTo>
                  <a:pt x="215" y="169"/>
                </a:lnTo>
                <a:lnTo>
                  <a:pt x="215" y="172"/>
                </a:lnTo>
                <a:lnTo>
                  <a:pt x="217" y="173"/>
                </a:lnTo>
                <a:lnTo>
                  <a:pt x="218" y="174"/>
                </a:lnTo>
                <a:lnTo>
                  <a:pt x="221" y="174"/>
                </a:lnTo>
                <a:lnTo>
                  <a:pt x="224" y="173"/>
                </a:lnTo>
                <a:lnTo>
                  <a:pt x="227" y="173"/>
                </a:lnTo>
                <a:lnTo>
                  <a:pt x="232" y="173"/>
                </a:lnTo>
                <a:lnTo>
                  <a:pt x="234" y="173"/>
                </a:lnTo>
                <a:lnTo>
                  <a:pt x="239" y="173"/>
                </a:lnTo>
                <a:lnTo>
                  <a:pt x="242" y="173"/>
                </a:lnTo>
                <a:lnTo>
                  <a:pt x="245" y="174"/>
                </a:lnTo>
                <a:lnTo>
                  <a:pt x="246" y="180"/>
                </a:lnTo>
                <a:lnTo>
                  <a:pt x="249" y="183"/>
                </a:lnTo>
                <a:lnTo>
                  <a:pt x="249" y="185"/>
                </a:lnTo>
                <a:lnTo>
                  <a:pt x="248" y="189"/>
                </a:lnTo>
                <a:lnTo>
                  <a:pt x="246" y="191"/>
                </a:lnTo>
                <a:lnTo>
                  <a:pt x="245" y="196"/>
                </a:lnTo>
                <a:lnTo>
                  <a:pt x="245" y="198"/>
                </a:lnTo>
                <a:lnTo>
                  <a:pt x="245" y="199"/>
                </a:lnTo>
                <a:lnTo>
                  <a:pt x="246" y="201"/>
                </a:lnTo>
                <a:lnTo>
                  <a:pt x="246" y="204"/>
                </a:lnTo>
                <a:lnTo>
                  <a:pt x="246" y="205"/>
                </a:lnTo>
                <a:lnTo>
                  <a:pt x="246" y="207"/>
                </a:lnTo>
                <a:lnTo>
                  <a:pt x="248" y="207"/>
                </a:lnTo>
                <a:lnTo>
                  <a:pt x="248" y="208"/>
                </a:lnTo>
                <a:lnTo>
                  <a:pt x="246" y="210"/>
                </a:lnTo>
                <a:lnTo>
                  <a:pt x="246" y="211"/>
                </a:lnTo>
                <a:lnTo>
                  <a:pt x="246" y="213"/>
                </a:lnTo>
                <a:lnTo>
                  <a:pt x="245" y="213"/>
                </a:lnTo>
                <a:lnTo>
                  <a:pt x="245" y="214"/>
                </a:lnTo>
                <a:lnTo>
                  <a:pt x="243" y="215"/>
                </a:lnTo>
                <a:lnTo>
                  <a:pt x="243" y="217"/>
                </a:lnTo>
                <a:lnTo>
                  <a:pt x="243" y="218"/>
                </a:lnTo>
                <a:lnTo>
                  <a:pt x="245" y="218"/>
                </a:lnTo>
                <a:lnTo>
                  <a:pt x="245" y="220"/>
                </a:lnTo>
                <a:lnTo>
                  <a:pt x="243" y="223"/>
                </a:lnTo>
                <a:lnTo>
                  <a:pt x="243" y="224"/>
                </a:lnTo>
                <a:lnTo>
                  <a:pt x="242" y="224"/>
                </a:lnTo>
                <a:lnTo>
                  <a:pt x="243" y="226"/>
                </a:lnTo>
                <a:lnTo>
                  <a:pt x="246" y="229"/>
                </a:lnTo>
                <a:lnTo>
                  <a:pt x="248" y="232"/>
                </a:lnTo>
                <a:lnTo>
                  <a:pt x="248" y="233"/>
                </a:lnTo>
                <a:lnTo>
                  <a:pt x="246" y="235"/>
                </a:lnTo>
                <a:lnTo>
                  <a:pt x="245" y="235"/>
                </a:lnTo>
                <a:lnTo>
                  <a:pt x="242" y="233"/>
                </a:lnTo>
                <a:lnTo>
                  <a:pt x="240" y="232"/>
                </a:lnTo>
                <a:lnTo>
                  <a:pt x="239" y="229"/>
                </a:lnTo>
                <a:lnTo>
                  <a:pt x="237" y="229"/>
                </a:lnTo>
                <a:lnTo>
                  <a:pt x="237" y="227"/>
                </a:lnTo>
                <a:lnTo>
                  <a:pt x="236" y="227"/>
                </a:lnTo>
                <a:lnTo>
                  <a:pt x="236" y="229"/>
                </a:lnTo>
                <a:lnTo>
                  <a:pt x="234" y="229"/>
                </a:lnTo>
                <a:lnTo>
                  <a:pt x="233" y="230"/>
                </a:lnTo>
                <a:lnTo>
                  <a:pt x="233" y="232"/>
                </a:lnTo>
                <a:lnTo>
                  <a:pt x="232" y="232"/>
                </a:lnTo>
                <a:lnTo>
                  <a:pt x="230" y="233"/>
                </a:lnTo>
                <a:lnTo>
                  <a:pt x="229" y="235"/>
                </a:lnTo>
                <a:lnTo>
                  <a:pt x="227" y="236"/>
                </a:lnTo>
                <a:lnTo>
                  <a:pt x="227" y="237"/>
                </a:lnTo>
                <a:lnTo>
                  <a:pt x="226" y="242"/>
                </a:lnTo>
                <a:lnTo>
                  <a:pt x="226" y="246"/>
                </a:lnTo>
                <a:lnTo>
                  <a:pt x="224" y="251"/>
                </a:lnTo>
                <a:lnTo>
                  <a:pt x="224" y="252"/>
                </a:lnTo>
                <a:lnTo>
                  <a:pt x="221" y="252"/>
                </a:lnTo>
                <a:lnTo>
                  <a:pt x="218" y="252"/>
                </a:lnTo>
                <a:lnTo>
                  <a:pt x="212" y="251"/>
                </a:lnTo>
                <a:lnTo>
                  <a:pt x="210" y="246"/>
                </a:lnTo>
                <a:lnTo>
                  <a:pt x="208" y="245"/>
                </a:lnTo>
                <a:lnTo>
                  <a:pt x="205" y="242"/>
                </a:lnTo>
                <a:lnTo>
                  <a:pt x="202" y="240"/>
                </a:lnTo>
                <a:lnTo>
                  <a:pt x="199" y="239"/>
                </a:lnTo>
                <a:lnTo>
                  <a:pt x="199" y="237"/>
                </a:lnTo>
                <a:lnTo>
                  <a:pt x="196" y="236"/>
                </a:lnTo>
                <a:lnTo>
                  <a:pt x="195" y="233"/>
                </a:lnTo>
                <a:lnTo>
                  <a:pt x="193" y="232"/>
                </a:lnTo>
                <a:lnTo>
                  <a:pt x="191" y="232"/>
                </a:lnTo>
                <a:lnTo>
                  <a:pt x="186" y="230"/>
                </a:lnTo>
                <a:lnTo>
                  <a:pt x="185" y="229"/>
                </a:lnTo>
                <a:lnTo>
                  <a:pt x="182" y="223"/>
                </a:lnTo>
                <a:lnTo>
                  <a:pt x="182" y="220"/>
                </a:lnTo>
                <a:lnTo>
                  <a:pt x="183" y="214"/>
                </a:lnTo>
                <a:lnTo>
                  <a:pt x="182" y="208"/>
                </a:lnTo>
                <a:lnTo>
                  <a:pt x="179" y="205"/>
                </a:lnTo>
                <a:lnTo>
                  <a:pt x="173" y="205"/>
                </a:lnTo>
                <a:lnTo>
                  <a:pt x="171" y="205"/>
                </a:lnTo>
                <a:lnTo>
                  <a:pt x="169" y="205"/>
                </a:lnTo>
                <a:lnTo>
                  <a:pt x="166" y="204"/>
                </a:lnTo>
                <a:lnTo>
                  <a:pt x="163" y="204"/>
                </a:lnTo>
                <a:lnTo>
                  <a:pt x="158" y="204"/>
                </a:lnTo>
                <a:lnTo>
                  <a:pt x="155" y="204"/>
                </a:lnTo>
                <a:lnTo>
                  <a:pt x="151" y="205"/>
                </a:lnTo>
                <a:lnTo>
                  <a:pt x="149" y="210"/>
                </a:lnTo>
                <a:lnTo>
                  <a:pt x="149" y="214"/>
                </a:lnTo>
                <a:lnTo>
                  <a:pt x="149" y="218"/>
                </a:lnTo>
                <a:lnTo>
                  <a:pt x="149" y="221"/>
                </a:lnTo>
                <a:lnTo>
                  <a:pt x="152" y="224"/>
                </a:lnTo>
                <a:lnTo>
                  <a:pt x="155" y="226"/>
                </a:lnTo>
                <a:lnTo>
                  <a:pt x="158" y="227"/>
                </a:lnTo>
                <a:lnTo>
                  <a:pt x="160" y="229"/>
                </a:lnTo>
                <a:lnTo>
                  <a:pt x="161" y="232"/>
                </a:lnTo>
                <a:lnTo>
                  <a:pt x="164" y="239"/>
                </a:lnTo>
                <a:lnTo>
                  <a:pt x="166" y="245"/>
                </a:lnTo>
                <a:lnTo>
                  <a:pt x="167" y="246"/>
                </a:lnTo>
                <a:lnTo>
                  <a:pt x="166" y="248"/>
                </a:lnTo>
                <a:lnTo>
                  <a:pt x="167" y="249"/>
                </a:lnTo>
                <a:lnTo>
                  <a:pt x="167" y="254"/>
                </a:lnTo>
                <a:lnTo>
                  <a:pt x="166" y="255"/>
                </a:lnTo>
                <a:lnTo>
                  <a:pt x="163" y="258"/>
                </a:lnTo>
                <a:lnTo>
                  <a:pt x="160" y="259"/>
                </a:lnTo>
                <a:lnTo>
                  <a:pt x="157" y="265"/>
                </a:lnTo>
                <a:lnTo>
                  <a:pt x="155" y="274"/>
                </a:lnTo>
                <a:lnTo>
                  <a:pt x="154" y="280"/>
                </a:lnTo>
                <a:lnTo>
                  <a:pt x="154" y="286"/>
                </a:lnTo>
                <a:lnTo>
                  <a:pt x="154" y="290"/>
                </a:lnTo>
                <a:lnTo>
                  <a:pt x="148" y="296"/>
                </a:lnTo>
                <a:lnTo>
                  <a:pt x="148" y="299"/>
                </a:lnTo>
                <a:lnTo>
                  <a:pt x="154" y="305"/>
                </a:lnTo>
                <a:lnTo>
                  <a:pt x="142" y="308"/>
                </a:lnTo>
                <a:lnTo>
                  <a:pt x="138" y="308"/>
                </a:lnTo>
                <a:lnTo>
                  <a:pt x="133" y="305"/>
                </a:lnTo>
                <a:lnTo>
                  <a:pt x="127" y="300"/>
                </a:lnTo>
                <a:lnTo>
                  <a:pt x="125" y="299"/>
                </a:lnTo>
                <a:lnTo>
                  <a:pt x="122" y="299"/>
                </a:lnTo>
                <a:lnTo>
                  <a:pt x="120" y="300"/>
                </a:lnTo>
                <a:lnTo>
                  <a:pt x="117" y="300"/>
                </a:lnTo>
                <a:lnTo>
                  <a:pt x="114" y="296"/>
                </a:lnTo>
                <a:lnTo>
                  <a:pt x="116" y="293"/>
                </a:lnTo>
                <a:lnTo>
                  <a:pt x="114" y="290"/>
                </a:lnTo>
                <a:lnTo>
                  <a:pt x="119" y="281"/>
                </a:lnTo>
                <a:lnTo>
                  <a:pt x="110" y="274"/>
                </a:lnTo>
                <a:lnTo>
                  <a:pt x="107" y="273"/>
                </a:lnTo>
                <a:lnTo>
                  <a:pt x="104" y="273"/>
                </a:lnTo>
                <a:lnTo>
                  <a:pt x="92" y="265"/>
                </a:lnTo>
                <a:lnTo>
                  <a:pt x="85" y="261"/>
                </a:lnTo>
                <a:lnTo>
                  <a:pt x="84" y="258"/>
                </a:lnTo>
                <a:lnTo>
                  <a:pt x="84" y="252"/>
                </a:lnTo>
                <a:lnTo>
                  <a:pt x="81" y="248"/>
                </a:lnTo>
                <a:lnTo>
                  <a:pt x="75" y="246"/>
                </a:lnTo>
                <a:lnTo>
                  <a:pt x="66" y="240"/>
                </a:lnTo>
                <a:lnTo>
                  <a:pt x="91" y="230"/>
                </a:lnTo>
                <a:lnTo>
                  <a:pt x="92" y="227"/>
                </a:lnTo>
                <a:lnTo>
                  <a:pt x="92" y="221"/>
                </a:lnTo>
                <a:lnTo>
                  <a:pt x="91" y="215"/>
                </a:lnTo>
                <a:lnTo>
                  <a:pt x="89" y="210"/>
                </a:lnTo>
                <a:lnTo>
                  <a:pt x="89" y="202"/>
                </a:lnTo>
                <a:lnTo>
                  <a:pt x="81" y="189"/>
                </a:lnTo>
                <a:lnTo>
                  <a:pt x="89" y="179"/>
                </a:lnTo>
                <a:lnTo>
                  <a:pt x="92" y="167"/>
                </a:lnTo>
                <a:lnTo>
                  <a:pt x="94" y="164"/>
                </a:lnTo>
                <a:lnTo>
                  <a:pt x="94" y="158"/>
                </a:lnTo>
                <a:lnTo>
                  <a:pt x="94" y="154"/>
                </a:lnTo>
                <a:lnTo>
                  <a:pt x="82" y="152"/>
                </a:lnTo>
                <a:lnTo>
                  <a:pt x="75" y="150"/>
                </a:lnTo>
                <a:lnTo>
                  <a:pt x="73" y="144"/>
                </a:lnTo>
                <a:lnTo>
                  <a:pt x="70" y="141"/>
                </a:lnTo>
                <a:lnTo>
                  <a:pt x="67" y="138"/>
                </a:lnTo>
                <a:lnTo>
                  <a:pt x="67" y="135"/>
                </a:lnTo>
                <a:lnTo>
                  <a:pt x="70" y="132"/>
                </a:lnTo>
                <a:lnTo>
                  <a:pt x="70" y="129"/>
                </a:lnTo>
                <a:lnTo>
                  <a:pt x="62" y="122"/>
                </a:lnTo>
                <a:lnTo>
                  <a:pt x="59" y="120"/>
                </a:lnTo>
                <a:lnTo>
                  <a:pt x="51" y="117"/>
                </a:lnTo>
                <a:lnTo>
                  <a:pt x="47" y="114"/>
                </a:lnTo>
                <a:lnTo>
                  <a:pt x="45" y="110"/>
                </a:lnTo>
                <a:lnTo>
                  <a:pt x="42" y="106"/>
                </a:lnTo>
                <a:lnTo>
                  <a:pt x="40" y="104"/>
                </a:lnTo>
                <a:lnTo>
                  <a:pt x="29" y="106"/>
                </a:lnTo>
                <a:lnTo>
                  <a:pt x="25" y="101"/>
                </a:lnTo>
                <a:lnTo>
                  <a:pt x="19" y="98"/>
                </a:lnTo>
                <a:lnTo>
                  <a:pt x="13" y="95"/>
                </a:lnTo>
                <a:lnTo>
                  <a:pt x="7" y="91"/>
                </a:lnTo>
                <a:lnTo>
                  <a:pt x="0" y="89"/>
                </a:lnTo>
                <a:lnTo>
                  <a:pt x="1" y="85"/>
                </a:lnTo>
                <a:lnTo>
                  <a:pt x="28" y="88"/>
                </a:lnTo>
                <a:lnTo>
                  <a:pt x="34" y="82"/>
                </a:lnTo>
                <a:lnTo>
                  <a:pt x="40" y="81"/>
                </a:lnTo>
                <a:lnTo>
                  <a:pt x="47" y="81"/>
                </a:lnTo>
                <a:lnTo>
                  <a:pt x="48" y="72"/>
                </a:lnTo>
                <a:lnTo>
                  <a:pt x="53" y="72"/>
                </a:lnTo>
                <a:lnTo>
                  <a:pt x="56" y="70"/>
                </a:lnTo>
                <a:lnTo>
                  <a:pt x="56" y="67"/>
                </a:lnTo>
                <a:lnTo>
                  <a:pt x="47" y="59"/>
                </a:lnTo>
                <a:lnTo>
                  <a:pt x="42" y="56"/>
                </a:lnTo>
                <a:lnTo>
                  <a:pt x="37" y="53"/>
                </a:lnTo>
                <a:lnTo>
                  <a:pt x="28" y="50"/>
                </a:lnTo>
                <a:lnTo>
                  <a:pt x="28" y="47"/>
                </a:lnTo>
                <a:lnTo>
                  <a:pt x="37" y="44"/>
                </a:lnTo>
                <a:lnTo>
                  <a:pt x="38" y="41"/>
                </a:lnTo>
                <a:lnTo>
                  <a:pt x="54" y="31"/>
                </a:lnTo>
                <a:lnTo>
                  <a:pt x="63" y="28"/>
                </a:lnTo>
                <a:lnTo>
                  <a:pt x="67" y="24"/>
                </a:lnTo>
                <a:lnTo>
                  <a:pt x="79" y="3"/>
                </a:lnTo>
                <a:lnTo>
                  <a:pt x="85" y="3"/>
                </a:lnTo>
                <a:lnTo>
                  <a:pt x="86" y="2"/>
                </a:lnTo>
                <a:lnTo>
                  <a:pt x="107" y="16"/>
                </a:lnTo>
                <a:lnTo>
                  <a:pt x="108" y="15"/>
                </a:lnTo>
                <a:lnTo>
                  <a:pt x="110" y="15"/>
                </a:lnTo>
                <a:lnTo>
                  <a:pt x="111" y="12"/>
                </a:lnTo>
                <a:lnTo>
                  <a:pt x="114" y="16"/>
                </a:lnTo>
                <a:lnTo>
                  <a:pt x="116" y="16"/>
                </a:lnTo>
                <a:lnTo>
                  <a:pt x="117" y="16"/>
                </a:lnTo>
                <a:lnTo>
                  <a:pt x="117" y="12"/>
                </a:lnTo>
                <a:lnTo>
                  <a:pt x="119" y="12"/>
                </a:lnTo>
                <a:lnTo>
                  <a:pt x="119" y="13"/>
                </a:lnTo>
                <a:lnTo>
                  <a:pt x="120" y="13"/>
                </a:lnTo>
                <a:lnTo>
                  <a:pt x="122" y="12"/>
                </a:lnTo>
                <a:lnTo>
                  <a:pt x="122" y="10"/>
                </a:lnTo>
                <a:lnTo>
                  <a:pt x="119" y="7"/>
                </a:lnTo>
                <a:lnTo>
                  <a:pt x="120" y="3"/>
                </a:lnTo>
                <a:lnTo>
                  <a:pt x="122" y="2"/>
                </a:lnTo>
                <a:lnTo>
                  <a:pt x="126" y="0"/>
                </a:lnTo>
                <a:lnTo>
                  <a:pt x="129" y="0"/>
                </a:lnTo>
                <a:lnTo>
                  <a:pt x="130" y="2"/>
                </a:lnTo>
                <a:lnTo>
                  <a:pt x="132" y="12"/>
                </a:lnTo>
                <a:lnTo>
                  <a:pt x="142" y="13"/>
                </a:lnTo>
                <a:lnTo>
                  <a:pt x="151" y="7"/>
                </a:lnTo>
                <a:lnTo>
                  <a:pt x="152" y="10"/>
                </a:lnTo>
                <a:lnTo>
                  <a:pt x="158" y="10"/>
                </a:lnTo>
                <a:lnTo>
                  <a:pt x="157" y="13"/>
                </a:lnTo>
                <a:lnTo>
                  <a:pt x="155" y="16"/>
                </a:lnTo>
                <a:lnTo>
                  <a:pt x="155" y="19"/>
                </a:lnTo>
                <a:lnTo>
                  <a:pt x="155" y="21"/>
                </a:lnTo>
                <a:lnTo>
                  <a:pt x="155" y="22"/>
                </a:lnTo>
                <a:lnTo>
                  <a:pt x="154" y="22"/>
                </a:lnTo>
                <a:lnTo>
                  <a:pt x="151" y="22"/>
                </a:lnTo>
                <a:lnTo>
                  <a:pt x="171" y="50"/>
                </a:lnTo>
                <a:lnTo>
                  <a:pt x="164" y="60"/>
                </a:lnTo>
                <a:lnTo>
                  <a:pt x="179" y="67"/>
                </a:lnTo>
                <a:lnTo>
                  <a:pt x="188" y="51"/>
                </a:lnTo>
                <a:lnTo>
                  <a:pt x="174" y="41"/>
                </a:lnTo>
                <a:lnTo>
                  <a:pt x="183" y="29"/>
                </a:lnTo>
                <a:lnTo>
                  <a:pt x="186" y="31"/>
                </a:lnTo>
                <a:lnTo>
                  <a:pt x="186" y="21"/>
                </a:lnTo>
                <a:lnTo>
                  <a:pt x="193" y="21"/>
                </a:lnTo>
                <a:lnTo>
                  <a:pt x="193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3" name="Freeform 248"/>
          <p:cNvSpPr>
            <a:spLocks/>
          </p:cNvSpPr>
          <p:nvPr/>
        </p:nvSpPr>
        <p:spPr bwMode="auto">
          <a:xfrm rot="21334256">
            <a:off x="27838790" y="2098722"/>
            <a:ext cx="1251531" cy="958223"/>
          </a:xfrm>
          <a:custGeom>
            <a:avLst/>
            <a:gdLst>
              <a:gd name="T0" fmla="*/ 2147483647 w 207"/>
              <a:gd name="T1" fmla="*/ 2147483647 h 264"/>
              <a:gd name="T2" fmla="*/ 2147483647 w 207"/>
              <a:gd name="T3" fmla="*/ 2147483647 h 264"/>
              <a:gd name="T4" fmla="*/ 2147483647 w 207"/>
              <a:gd name="T5" fmla="*/ 2147483647 h 264"/>
              <a:gd name="T6" fmla="*/ 2147483647 w 207"/>
              <a:gd name="T7" fmla="*/ 2147483647 h 264"/>
              <a:gd name="T8" fmla="*/ 2147483647 w 207"/>
              <a:gd name="T9" fmla="*/ 2147483647 h 264"/>
              <a:gd name="T10" fmla="*/ 2147483647 w 207"/>
              <a:gd name="T11" fmla="*/ 2147483647 h 264"/>
              <a:gd name="T12" fmla="*/ 2147483647 w 207"/>
              <a:gd name="T13" fmla="*/ 2147483647 h 264"/>
              <a:gd name="T14" fmla="*/ 2147483647 w 207"/>
              <a:gd name="T15" fmla="*/ 0 h 264"/>
              <a:gd name="T16" fmla="*/ 2147483647 w 207"/>
              <a:gd name="T17" fmla="*/ 2147483647 h 264"/>
              <a:gd name="T18" fmla="*/ 2147483647 w 207"/>
              <a:gd name="T19" fmla="*/ 2147483647 h 264"/>
              <a:gd name="T20" fmla="*/ 2147483647 w 207"/>
              <a:gd name="T21" fmla="*/ 2147483647 h 264"/>
              <a:gd name="T22" fmla="*/ 2147483647 w 207"/>
              <a:gd name="T23" fmla="*/ 2147483647 h 264"/>
              <a:gd name="T24" fmla="*/ 2147483647 w 207"/>
              <a:gd name="T25" fmla="*/ 2147483647 h 264"/>
              <a:gd name="T26" fmla="*/ 2147483647 w 207"/>
              <a:gd name="T27" fmla="*/ 2147483647 h 264"/>
              <a:gd name="T28" fmla="*/ 2147483647 w 207"/>
              <a:gd name="T29" fmla="*/ 2147483647 h 264"/>
              <a:gd name="T30" fmla="*/ 2147483647 w 207"/>
              <a:gd name="T31" fmla="*/ 2147483647 h 264"/>
              <a:gd name="T32" fmla="*/ 2147483647 w 207"/>
              <a:gd name="T33" fmla="*/ 2147483647 h 264"/>
              <a:gd name="T34" fmla="*/ 2147483647 w 207"/>
              <a:gd name="T35" fmla="*/ 2147483647 h 264"/>
              <a:gd name="T36" fmla="*/ 2147483647 w 207"/>
              <a:gd name="T37" fmla="*/ 2147483647 h 264"/>
              <a:gd name="T38" fmla="*/ 2147483647 w 207"/>
              <a:gd name="T39" fmla="*/ 2147483647 h 264"/>
              <a:gd name="T40" fmla="*/ 2147483647 w 207"/>
              <a:gd name="T41" fmla="*/ 2147483647 h 264"/>
              <a:gd name="T42" fmla="*/ 2147483647 w 207"/>
              <a:gd name="T43" fmla="*/ 2147483647 h 264"/>
              <a:gd name="T44" fmla="*/ 2147483647 w 207"/>
              <a:gd name="T45" fmla="*/ 2147483647 h 264"/>
              <a:gd name="T46" fmla="*/ 2147483647 w 207"/>
              <a:gd name="T47" fmla="*/ 2147483647 h 264"/>
              <a:gd name="T48" fmla="*/ 2147483647 w 207"/>
              <a:gd name="T49" fmla="*/ 2147483647 h 264"/>
              <a:gd name="T50" fmla="*/ 2147483647 w 207"/>
              <a:gd name="T51" fmla="*/ 2147483647 h 264"/>
              <a:gd name="T52" fmla="*/ 2147483647 w 207"/>
              <a:gd name="T53" fmla="*/ 2147483647 h 264"/>
              <a:gd name="T54" fmla="*/ 2147483647 w 207"/>
              <a:gd name="T55" fmla="*/ 2147483647 h 264"/>
              <a:gd name="T56" fmla="*/ 2147483647 w 207"/>
              <a:gd name="T57" fmla="*/ 2147483647 h 264"/>
              <a:gd name="T58" fmla="*/ 2147483647 w 207"/>
              <a:gd name="T59" fmla="*/ 2147483647 h 264"/>
              <a:gd name="T60" fmla="*/ 2147483647 w 207"/>
              <a:gd name="T61" fmla="*/ 2147483647 h 264"/>
              <a:gd name="T62" fmla="*/ 2147483647 w 207"/>
              <a:gd name="T63" fmla="*/ 2147483647 h 264"/>
              <a:gd name="T64" fmla="*/ 2147483647 w 207"/>
              <a:gd name="T65" fmla="*/ 2147483647 h 264"/>
              <a:gd name="T66" fmla="*/ 2147483647 w 207"/>
              <a:gd name="T67" fmla="*/ 2147483647 h 264"/>
              <a:gd name="T68" fmla="*/ 2147483647 w 207"/>
              <a:gd name="T69" fmla="*/ 2147483647 h 264"/>
              <a:gd name="T70" fmla="*/ 2147483647 w 207"/>
              <a:gd name="T71" fmla="*/ 2147483647 h 264"/>
              <a:gd name="T72" fmla="*/ 2147483647 w 207"/>
              <a:gd name="T73" fmla="*/ 2147483647 h 264"/>
              <a:gd name="T74" fmla="*/ 2147483647 w 207"/>
              <a:gd name="T75" fmla="*/ 2147483647 h 264"/>
              <a:gd name="T76" fmla="*/ 2147483647 w 207"/>
              <a:gd name="T77" fmla="*/ 2147483647 h 264"/>
              <a:gd name="T78" fmla="*/ 2147483647 w 207"/>
              <a:gd name="T79" fmla="*/ 2147483647 h 264"/>
              <a:gd name="T80" fmla="*/ 2147483647 w 207"/>
              <a:gd name="T81" fmla="*/ 2147483647 h 264"/>
              <a:gd name="T82" fmla="*/ 2147483647 w 207"/>
              <a:gd name="T83" fmla="*/ 2147483647 h 264"/>
              <a:gd name="T84" fmla="*/ 2147483647 w 207"/>
              <a:gd name="T85" fmla="*/ 2147483647 h 264"/>
              <a:gd name="T86" fmla="*/ 2147483647 w 207"/>
              <a:gd name="T87" fmla="*/ 2147483647 h 264"/>
              <a:gd name="T88" fmla="*/ 2147483647 w 207"/>
              <a:gd name="T89" fmla="*/ 2147483647 h 264"/>
              <a:gd name="T90" fmla="*/ 2147483647 w 207"/>
              <a:gd name="T91" fmla="*/ 2147483647 h 264"/>
              <a:gd name="T92" fmla="*/ 2147483647 w 207"/>
              <a:gd name="T93" fmla="*/ 2147483647 h 264"/>
              <a:gd name="T94" fmla="*/ 2147483647 w 207"/>
              <a:gd name="T95" fmla="*/ 2147483647 h 264"/>
              <a:gd name="T96" fmla="*/ 2147483647 w 207"/>
              <a:gd name="T97" fmla="*/ 2147483647 h 264"/>
              <a:gd name="T98" fmla="*/ 2147483647 w 207"/>
              <a:gd name="T99" fmla="*/ 2147483647 h 264"/>
              <a:gd name="T100" fmla="*/ 2147483647 w 207"/>
              <a:gd name="T101" fmla="*/ 2147483647 h 264"/>
              <a:gd name="T102" fmla="*/ 2147483647 w 207"/>
              <a:gd name="T103" fmla="*/ 2147483647 h 264"/>
              <a:gd name="T104" fmla="*/ 2147483647 w 207"/>
              <a:gd name="T105" fmla="*/ 2147483647 h 264"/>
              <a:gd name="T106" fmla="*/ 2147483647 w 207"/>
              <a:gd name="T107" fmla="*/ 2147483647 h 264"/>
              <a:gd name="T108" fmla="*/ 2147483647 w 207"/>
              <a:gd name="T109" fmla="*/ 2147483647 h 264"/>
              <a:gd name="T110" fmla="*/ 0 w 207"/>
              <a:gd name="T111" fmla="*/ 2147483647 h 264"/>
              <a:gd name="T112" fmla="*/ 2147483647 w 207"/>
              <a:gd name="T113" fmla="*/ 2147483647 h 264"/>
              <a:gd name="T114" fmla="*/ 2147483647 w 207"/>
              <a:gd name="T115" fmla="*/ 2147483647 h 264"/>
              <a:gd name="T116" fmla="*/ 2147483647 w 207"/>
              <a:gd name="T117" fmla="*/ 2147483647 h 2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7"/>
              <a:gd name="T178" fmla="*/ 0 h 264"/>
              <a:gd name="T179" fmla="*/ 207 w 207"/>
              <a:gd name="T180" fmla="*/ 264 h 2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7" h="264">
                <a:moveTo>
                  <a:pt x="63" y="2"/>
                </a:moveTo>
                <a:lnTo>
                  <a:pt x="63" y="3"/>
                </a:lnTo>
                <a:lnTo>
                  <a:pt x="63" y="8"/>
                </a:lnTo>
                <a:lnTo>
                  <a:pt x="63" y="15"/>
                </a:lnTo>
                <a:lnTo>
                  <a:pt x="63" y="27"/>
                </a:lnTo>
                <a:lnTo>
                  <a:pt x="70" y="27"/>
                </a:lnTo>
                <a:lnTo>
                  <a:pt x="78" y="27"/>
                </a:lnTo>
                <a:lnTo>
                  <a:pt x="81" y="28"/>
                </a:lnTo>
                <a:lnTo>
                  <a:pt x="89" y="28"/>
                </a:lnTo>
                <a:lnTo>
                  <a:pt x="97" y="30"/>
                </a:lnTo>
                <a:lnTo>
                  <a:pt x="106" y="30"/>
                </a:lnTo>
                <a:lnTo>
                  <a:pt x="113" y="30"/>
                </a:lnTo>
                <a:lnTo>
                  <a:pt x="114" y="30"/>
                </a:lnTo>
                <a:lnTo>
                  <a:pt x="116" y="28"/>
                </a:lnTo>
                <a:lnTo>
                  <a:pt x="117" y="28"/>
                </a:lnTo>
                <a:lnTo>
                  <a:pt x="117" y="25"/>
                </a:lnTo>
                <a:lnTo>
                  <a:pt x="117" y="22"/>
                </a:lnTo>
                <a:lnTo>
                  <a:pt x="117" y="18"/>
                </a:lnTo>
                <a:lnTo>
                  <a:pt x="117" y="12"/>
                </a:lnTo>
                <a:lnTo>
                  <a:pt x="117" y="5"/>
                </a:lnTo>
                <a:lnTo>
                  <a:pt x="117" y="2"/>
                </a:lnTo>
                <a:lnTo>
                  <a:pt x="119" y="0"/>
                </a:lnTo>
                <a:lnTo>
                  <a:pt x="122" y="0"/>
                </a:lnTo>
                <a:lnTo>
                  <a:pt x="126" y="2"/>
                </a:lnTo>
                <a:lnTo>
                  <a:pt x="129" y="3"/>
                </a:lnTo>
                <a:lnTo>
                  <a:pt x="132" y="3"/>
                </a:lnTo>
                <a:lnTo>
                  <a:pt x="135" y="2"/>
                </a:lnTo>
                <a:lnTo>
                  <a:pt x="136" y="2"/>
                </a:lnTo>
                <a:lnTo>
                  <a:pt x="135" y="13"/>
                </a:lnTo>
                <a:lnTo>
                  <a:pt x="136" y="27"/>
                </a:lnTo>
                <a:lnTo>
                  <a:pt x="135" y="31"/>
                </a:lnTo>
                <a:lnTo>
                  <a:pt x="135" y="38"/>
                </a:lnTo>
                <a:lnTo>
                  <a:pt x="133" y="40"/>
                </a:lnTo>
                <a:lnTo>
                  <a:pt x="129" y="38"/>
                </a:lnTo>
                <a:lnTo>
                  <a:pt x="129" y="40"/>
                </a:lnTo>
                <a:lnTo>
                  <a:pt x="129" y="44"/>
                </a:lnTo>
                <a:lnTo>
                  <a:pt x="129" y="47"/>
                </a:lnTo>
                <a:lnTo>
                  <a:pt x="130" y="52"/>
                </a:lnTo>
                <a:lnTo>
                  <a:pt x="130" y="57"/>
                </a:lnTo>
                <a:lnTo>
                  <a:pt x="130" y="71"/>
                </a:lnTo>
                <a:lnTo>
                  <a:pt x="130" y="75"/>
                </a:lnTo>
                <a:lnTo>
                  <a:pt x="132" y="78"/>
                </a:lnTo>
                <a:lnTo>
                  <a:pt x="133" y="76"/>
                </a:lnTo>
                <a:lnTo>
                  <a:pt x="136" y="76"/>
                </a:lnTo>
                <a:lnTo>
                  <a:pt x="138" y="75"/>
                </a:lnTo>
                <a:lnTo>
                  <a:pt x="141" y="75"/>
                </a:lnTo>
                <a:lnTo>
                  <a:pt x="144" y="75"/>
                </a:lnTo>
                <a:lnTo>
                  <a:pt x="147" y="75"/>
                </a:lnTo>
                <a:lnTo>
                  <a:pt x="150" y="75"/>
                </a:lnTo>
                <a:lnTo>
                  <a:pt x="152" y="76"/>
                </a:lnTo>
                <a:lnTo>
                  <a:pt x="154" y="76"/>
                </a:lnTo>
                <a:lnTo>
                  <a:pt x="154" y="79"/>
                </a:lnTo>
                <a:lnTo>
                  <a:pt x="154" y="85"/>
                </a:lnTo>
                <a:lnTo>
                  <a:pt x="154" y="91"/>
                </a:lnTo>
                <a:lnTo>
                  <a:pt x="155" y="94"/>
                </a:lnTo>
                <a:lnTo>
                  <a:pt x="158" y="94"/>
                </a:lnTo>
                <a:lnTo>
                  <a:pt x="164" y="94"/>
                </a:lnTo>
                <a:lnTo>
                  <a:pt x="166" y="94"/>
                </a:lnTo>
                <a:lnTo>
                  <a:pt x="166" y="97"/>
                </a:lnTo>
                <a:lnTo>
                  <a:pt x="166" y="104"/>
                </a:lnTo>
                <a:lnTo>
                  <a:pt x="169" y="103"/>
                </a:lnTo>
                <a:lnTo>
                  <a:pt x="170" y="103"/>
                </a:lnTo>
                <a:lnTo>
                  <a:pt x="169" y="110"/>
                </a:lnTo>
                <a:lnTo>
                  <a:pt x="169" y="115"/>
                </a:lnTo>
                <a:lnTo>
                  <a:pt x="167" y="120"/>
                </a:lnTo>
                <a:lnTo>
                  <a:pt x="169" y="123"/>
                </a:lnTo>
                <a:lnTo>
                  <a:pt x="167" y="126"/>
                </a:lnTo>
                <a:lnTo>
                  <a:pt x="170" y="126"/>
                </a:lnTo>
                <a:lnTo>
                  <a:pt x="171" y="128"/>
                </a:lnTo>
                <a:lnTo>
                  <a:pt x="171" y="129"/>
                </a:lnTo>
                <a:lnTo>
                  <a:pt x="171" y="134"/>
                </a:lnTo>
                <a:lnTo>
                  <a:pt x="171" y="138"/>
                </a:lnTo>
                <a:lnTo>
                  <a:pt x="173" y="139"/>
                </a:lnTo>
                <a:lnTo>
                  <a:pt x="179" y="139"/>
                </a:lnTo>
                <a:lnTo>
                  <a:pt x="180" y="142"/>
                </a:lnTo>
                <a:lnTo>
                  <a:pt x="179" y="148"/>
                </a:lnTo>
                <a:lnTo>
                  <a:pt x="177" y="157"/>
                </a:lnTo>
                <a:lnTo>
                  <a:pt x="177" y="178"/>
                </a:lnTo>
                <a:lnTo>
                  <a:pt x="177" y="180"/>
                </a:lnTo>
                <a:lnTo>
                  <a:pt x="182" y="180"/>
                </a:lnTo>
                <a:lnTo>
                  <a:pt x="193" y="180"/>
                </a:lnTo>
                <a:lnTo>
                  <a:pt x="201" y="180"/>
                </a:lnTo>
                <a:lnTo>
                  <a:pt x="202" y="180"/>
                </a:lnTo>
                <a:lnTo>
                  <a:pt x="202" y="183"/>
                </a:lnTo>
                <a:lnTo>
                  <a:pt x="202" y="186"/>
                </a:lnTo>
                <a:lnTo>
                  <a:pt x="202" y="188"/>
                </a:lnTo>
                <a:lnTo>
                  <a:pt x="204" y="191"/>
                </a:lnTo>
                <a:lnTo>
                  <a:pt x="201" y="192"/>
                </a:lnTo>
                <a:lnTo>
                  <a:pt x="199" y="194"/>
                </a:lnTo>
                <a:lnTo>
                  <a:pt x="199" y="197"/>
                </a:lnTo>
                <a:lnTo>
                  <a:pt x="198" y="200"/>
                </a:lnTo>
                <a:lnTo>
                  <a:pt x="198" y="201"/>
                </a:lnTo>
                <a:lnTo>
                  <a:pt x="198" y="202"/>
                </a:lnTo>
                <a:lnTo>
                  <a:pt x="201" y="204"/>
                </a:lnTo>
                <a:lnTo>
                  <a:pt x="202" y="205"/>
                </a:lnTo>
                <a:lnTo>
                  <a:pt x="204" y="207"/>
                </a:lnTo>
                <a:lnTo>
                  <a:pt x="204" y="208"/>
                </a:lnTo>
                <a:lnTo>
                  <a:pt x="204" y="210"/>
                </a:lnTo>
                <a:lnTo>
                  <a:pt x="202" y="210"/>
                </a:lnTo>
                <a:lnTo>
                  <a:pt x="205" y="213"/>
                </a:lnTo>
                <a:lnTo>
                  <a:pt x="205" y="214"/>
                </a:lnTo>
                <a:lnTo>
                  <a:pt x="205" y="222"/>
                </a:lnTo>
                <a:lnTo>
                  <a:pt x="205" y="224"/>
                </a:lnTo>
                <a:lnTo>
                  <a:pt x="207" y="226"/>
                </a:lnTo>
                <a:lnTo>
                  <a:pt x="205" y="230"/>
                </a:lnTo>
                <a:lnTo>
                  <a:pt x="202" y="230"/>
                </a:lnTo>
                <a:lnTo>
                  <a:pt x="198" y="229"/>
                </a:lnTo>
                <a:lnTo>
                  <a:pt x="196" y="229"/>
                </a:lnTo>
                <a:lnTo>
                  <a:pt x="185" y="229"/>
                </a:lnTo>
                <a:lnTo>
                  <a:pt x="176" y="229"/>
                </a:lnTo>
                <a:lnTo>
                  <a:pt x="176" y="233"/>
                </a:lnTo>
                <a:lnTo>
                  <a:pt x="176" y="241"/>
                </a:lnTo>
                <a:lnTo>
                  <a:pt x="174" y="260"/>
                </a:lnTo>
                <a:lnTo>
                  <a:pt x="174" y="263"/>
                </a:lnTo>
                <a:lnTo>
                  <a:pt x="174" y="264"/>
                </a:lnTo>
                <a:lnTo>
                  <a:pt x="167" y="264"/>
                </a:lnTo>
                <a:lnTo>
                  <a:pt x="157" y="264"/>
                </a:lnTo>
                <a:lnTo>
                  <a:pt x="155" y="264"/>
                </a:lnTo>
                <a:lnTo>
                  <a:pt x="151" y="264"/>
                </a:lnTo>
                <a:lnTo>
                  <a:pt x="144" y="263"/>
                </a:lnTo>
                <a:lnTo>
                  <a:pt x="142" y="263"/>
                </a:lnTo>
                <a:lnTo>
                  <a:pt x="142" y="255"/>
                </a:lnTo>
                <a:lnTo>
                  <a:pt x="141" y="255"/>
                </a:lnTo>
                <a:lnTo>
                  <a:pt x="139" y="255"/>
                </a:lnTo>
                <a:lnTo>
                  <a:pt x="138" y="254"/>
                </a:lnTo>
                <a:lnTo>
                  <a:pt x="136" y="249"/>
                </a:lnTo>
                <a:lnTo>
                  <a:pt x="133" y="246"/>
                </a:lnTo>
                <a:lnTo>
                  <a:pt x="129" y="246"/>
                </a:lnTo>
                <a:lnTo>
                  <a:pt x="126" y="245"/>
                </a:lnTo>
                <a:lnTo>
                  <a:pt x="122" y="245"/>
                </a:lnTo>
                <a:lnTo>
                  <a:pt x="119" y="246"/>
                </a:lnTo>
                <a:lnTo>
                  <a:pt x="117" y="248"/>
                </a:lnTo>
                <a:lnTo>
                  <a:pt x="117" y="249"/>
                </a:lnTo>
                <a:lnTo>
                  <a:pt x="116" y="252"/>
                </a:lnTo>
                <a:lnTo>
                  <a:pt x="116" y="254"/>
                </a:lnTo>
                <a:lnTo>
                  <a:pt x="114" y="254"/>
                </a:lnTo>
                <a:lnTo>
                  <a:pt x="110" y="255"/>
                </a:lnTo>
                <a:lnTo>
                  <a:pt x="101" y="254"/>
                </a:lnTo>
                <a:lnTo>
                  <a:pt x="101" y="238"/>
                </a:lnTo>
                <a:lnTo>
                  <a:pt x="86" y="236"/>
                </a:lnTo>
                <a:lnTo>
                  <a:pt x="86" y="227"/>
                </a:lnTo>
                <a:lnTo>
                  <a:pt x="85" y="227"/>
                </a:lnTo>
                <a:lnTo>
                  <a:pt x="84" y="227"/>
                </a:lnTo>
                <a:lnTo>
                  <a:pt x="84" y="216"/>
                </a:lnTo>
                <a:lnTo>
                  <a:pt x="120" y="217"/>
                </a:lnTo>
                <a:lnTo>
                  <a:pt x="123" y="186"/>
                </a:lnTo>
                <a:lnTo>
                  <a:pt x="114" y="186"/>
                </a:lnTo>
                <a:lnTo>
                  <a:pt x="116" y="175"/>
                </a:lnTo>
                <a:lnTo>
                  <a:pt x="119" y="175"/>
                </a:lnTo>
                <a:lnTo>
                  <a:pt x="119" y="161"/>
                </a:lnTo>
                <a:lnTo>
                  <a:pt x="62" y="101"/>
                </a:lnTo>
                <a:lnTo>
                  <a:pt x="59" y="101"/>
                </a:lnTo>
                <a:lnTo>
                  <a:pt x="60" y="50"/>
                </a:lnTo>
                <a:lnTo>
                  <a:pt x="41" y="50"/>
                </a:lnTo>
                <a:lnTo>
                  <a:pt x="41" y="53"/>
                </a:lnTo>
                <a:lnTo>
                  <a:pt x="16" y="52"/>
                </a:lnTo>
                <a:lnTo>
                  <a:pt x="15" y="57"/>
                </a:lnTo>
                <a:lnTo>
                  <a:pt x="0" y="57"/>
                </a:lnTo>
                <a:lnTo>
                  <a:pt x="1" y="31"/>
                </a:lnTo>
                <a:lnTo>
                  <a:pt x="38" y="34"/>
                </a:lnTo>
                <a:lnTo>
                  <a:pt x="38" y="37"/>
                </a:lnTo>
                <a:lnTo>
                  <a:pt x="43" y="37"/>
                </a:lnTo>
                <a:lnTo>
                  <a:pt x="45" y="2"/>
                </a:lnTo>
                <a:lnTo>
                  <a:pt x="48" y="2"/>
                </a:lnTo>
                <a:lnTo>
                  <a:pt x="51" y="2"/>
                </a:lnTo>
                <a:lnTo>
                  <a:pt x="54" y="2"/>
                </a:lnTo>
                <a:lnTo>
                  <a:pt x="59" y="2"/>
                </a:lnTo>
                <a:lnTo>
                  <a:pt x="60" y="2"/>
                </a:lnTo>
                <a:lnTo>
                  <a:pt x="63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4" name="Freeform 249"/>
          <p:cNvSpPr>
            <a:spLocks/>
          </p:cNvSpPr>
          <p:nvPr/>
        </p:nvSpPr>
        <p:spPr bwMode="auto">
          <a:xfrm rot="21334256">
            <a:off x="26190215" y="3945528"/>
            <a:ext cx="902336" cy="898232"/>
          </a:xfrm>
          <a:custGeom>
            <a:avLst/>
            <a:gdLst>
              <a:gd name="T0" fmla="*/ 2147483647 w 164"/>
              <a:gd name="T1" fmla="*/ 2147483647 h 247"/>
              <a:gd name="T2" fmla="*/ 2147483647 w 164"/>
              <a:gd name="T3" fmla="*/ 2147483647 h 247"/>
              <a:gd name="T4" fmla="*/ 2147483647 w 164"/>
              <a:gd name="T5" fmla="*/ 2147483647 h 247"/>
              <a:gd name="T6" fmla="*/ 2147483647 w 164"/>
              <a:gd name="T7" fmla="*/ 2147483647 h 247"/>
              <a:gd name="T8" fmla="*/ 2147483647 w 164"/>
              <a:gd name="T9" fmla="*/ 2147483647 h 247"/>
              <a:gd name="T10" fmla="*/ 2147483647 w 164"/>
              <a:gd name="T11" fmla="*/ 2147483647 h 247"/>
              <a:gd name="T12" fmla="*/ 2147483647 w 164"/>
              <a:gd name="T13" fmla="*/ 2147483647 h 247"/>
              <a:gd name="T14" fmla="*/ 2147483647 w 164"/>
              <a:gd name="T15" fmla="*/ 2147483647 h 247"/>
              <a:gd name="T16" fmla="*/ 2147483647 w 164"/>
              <a:gd name="T17" fmla="*/ 2147483647 h 247"/>
              <a:gd name="T18" fmla="*/ 2147483647 w 164"/>
              <a:gd name="T19" fmla="*/ 2147483647 h 247"/>
              <a:gd name="T20" fmla="*/ 2147483647 w 164"/>
              <a:gd name="T21" fmla="*/ 2147483647 h 247"/>
              <a:gd name="T22" fmla="*/ 2147483647 w 164"/>
              <a:gd name="T23" fmla="*/ 2147483647 h 247"/>
              <a:gd name="T24" fmla="*/ 2147483647 w 164"/>
              <a:gd name="T25" fmla="*/ 2147483647 h 247"/>
              <a:gd name="T26" fmla="*/ 2147483647 w 164"/>
              <a:gd name="T27" fmla="*/ 2147483647 h 247"/>
              <a:gd name="T28" fmla="*/ 2147483647 w 164"/>
              <a:gd name="T29" fmla="*/ 2147483647 h 247"/>
              <a:gd name="T30" fmla="*/ 2147483647 w 164"/>
              <a:gd name="T31" fmla="*/ 2147483647 h 247"/>
              <a:gd name="T32" fmla="*/ 2147483647 w 164"/>
              <a:gd name="T33" fmla="*/ 2147483647 h 247"/>
              <a:gd name="T34" fmla="*/ 2147483647 w 164"/>
              <a:gd name="T35" fmla="*/ 2147483647 h 247"/>
              <a:gd name="T36" fmla="*/ 2147483647 w 164"/>
              <a:gd name="T37" fmla="*/ 2147483647 h 247"/>
              <a:gd name="T38" fmla="*/ 2147483647 w 164"/>
              <a:gd name="T39" fmla="*/ 2147483647 h 247"/>
              <a:gd name="T40" fmla="*/ 2147483647 w 164"/>
              <a:gd name="T41" fmla="*/ 2147483647 h 247"/>
              <a:gd name="T42" fmla="*/ 2147483647 w 164"/>
              <a:gd name="T43" fmla="*/ 2147483647 h 247"/>
              <a:gd name="T44" fmla="*/ 2147483647 w 164"/>
              <a:gd name="T45" fmla="*/ 2147483647 h 247"/>
              <a:gd name="T46" fmla="*/ 2147483647 w 164"/>
              <a:gd name="T47" fmla="*/ 2147483647 h 247"/>
              <a:gd name="T48" fmla="*/ 2147483647 w 164"/>
              <a:gd name="T49" fmla="*/ 2147483647 h 247"/>
              <a:gd name="T50" fmla="*/ 2147483647 w 164"/>
              <a:gd name="T51" fmla="*/ 2147483647 h 247"/>
              <a:gd name="T52" fmla="*/ 2147483647 w 164"/>
              <a:gd name="T53" fmla="*/ 2147483647 h 247"/>
              <a:gd name="T54" fmla="*/ 2147483647 w 164"/>
              <a:gd name="T55" fmla="*/ 2147483647 h 247"/>
              <a:gd name="T56" fmla="*/ 2147483647 w 164"/>
              <a:gd name="T57" fmla="*/ 2147483647 h 247"/>
              <a:gd name="T58" fmla="*/ 2147483647 w 164"/>
              <a:gd name="T59" fmla="*/ 2147483647 h 247"/>
              <a:gd name="T60" fmla="*/ 2147483647 w 164"/>
              <a:gd name="T61" fmla="*/ 2147483647 h 247"/>
              <a:gd name="T62" fmla="*/ 2147483647 w 164"/>
              <a:gd name="T63" fmla="*/ 2147483647 h 247"/>
              <a:gd name="T64" fmla="*/ 2147483647 w 164"/>
              <a:gd name="T65" fmla="*/ 2147483647 h 247"/>
              <a:gd name="T66" fmla="*/ 2147483647 w 164"/>
              <a:gd name="T67" fmla="*/ 2147483647 h 247"/>
              <a:gd name="T68" fmla="*/ 2147483647 w 164"/>
              <a:gd name="T69" fmla="*/ 2147483647 h 247"/>
              <a:gd name="T70" fmla="*/ 2147483647 w 164"/>
              <a:gd name="T71" fmla="*/ 2147483647 h 247"/>
              <a:gd name="T72" fmla="*/ 2147483647 w 164"/>
              <a:gd name="T73" fmla="*/ 2147483647 h 247"/>
              <a:gd name="T74" fmla="*/ 2147483647 w 164"/>
              <a:gd name="T75" fmla="*/ 2147483647 h 247"/>
              <a:gd name="T76" fmla="*/ 2147483647 w 164"/>
              <a:gd name="T77" fmla="*/ 2147483647 h 247"/>
              <a:gd name="T78" fmla="*/ 2147483647 w 164"/>
              <a:gd name="T79" fmla="*/ 2147483647 h 247"/>
              <a:gd name="T80" fmla="*/ 2147483647 w 164"/>
              <a:gd name="T81" fmla="*/ 2147483647 h 247"/>
              <a:gd name="T82" fmla="*/ 2147483647 w 164"/>
              <a:gd name="T83" fmla="*/ 2147483647 h 247"/>
              <a:gd name="T84" fmla="*/ 2147483647 w 164"/>
              <a:gd name="T85" fmla="*/ 2147483647 h 247"/>
              <a:gd name="T86" fmla="*/ 2147483647 w 164"/>
              <a:gd name="T87" fmla="*/ 2147483647 h 247"/>
              <a:gd name="T88" fmla="*/ 2147483647 w 164"/>
              <a:gd name="T89" fmla="*/ 2147483647 h 247"/>
              <a:gd name="T90" fmla="*/ 2147483647 w 164"/>
              <a:gd name="T91" fmla="*/ 2147483647 h 247"/>
              <a:gd name="T92" fmla="*/ 2147483647 w 164"/>
              <a:gd name="T93" fmla="*/ 2147483647 h 247"/>
              <a:gd name="T94" fmla="*/ 2147483647 w 164"/>
              <a:gd name="T95" fmla="*/ 2147483647 h 247"/>
              <a:gd name="T96" fmla="*/ 2147483647 w 164"/>
              <a:gd name="T97" fmla="*/ 2147483647 h 247"/>
              <a:gd name="T98" fmla="*/ 2147483647 w 164"/>
              <a:gd name="T99" fmla="*/ 2147483647 h 247"/>
              <a:gd name="T100" fmla="*/ 2147483647 w 164"/>
              <a:gd name="T101" fmla="*/ 2147483647 h 247"/>
              <a:gd name="T102" fmla="*/ 2147483647 w 164"/>
              <a:gd name="T103" fmla="*/ 2147483647 h 247"/>
              <a:gd name="T104" fmla="*/ 2147483647 w 164"/>
              <a:gd name="T105" fmla="*/ 2147483647 h 247"/>
              <a:gd name="T106" fmla="*/ 2147483647 w 164"/>
              <a:gd name="T107" fmla="*/ 2147483647 h 247"/>
              <a:gd name="T108" fmla="*/ 2147483647 w 164"/>
              <a:gd name="T109" fmla="*/ 2147483647 h 24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4"/>
              <a:gd name="T166" fmla="*/ 0 h 247"/>
              <a:gd name="T167" fmla="*/ 164 w 164"/>
              <a:gd name="T168" fmla="*/ 247 h 24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4" h="247">
                <a:moveTo>
                  <a:pt x="128" y="35"/>
                </a:moveTo>
                <a:lnTo>
                  <a:pt x="129" y="39"/>
                </a:lnTo>
                <a:lnTo>
                  <a:pt x="131" y="42"/>
                </a:lnTo>
                <a:lnTo>
                  <a:pt x="132" y="44"/>
                </a:lnTo>
                <a:lnTo>
                  <a:pt x="133" y="44"/>
                </a:lnTo>
                <a:lnTo>
                  <a:pt x="133" y="47"/>
                </a:lnTo>
                <a:lnTo>
                  <a:pt x="135" y="53"/>
                </a:lnTo>
                <a:lnTo>
                  <a:pt x="135" y="57"/>
                </a:lnTo>
                <a:lnTo>
                  <a:pt x="135" y="64"/>
                </a:lnTo>
                <a:lnTo>
                  <a:pt x="136" y="69"/>
                </a:lnTo>
                <a:lnTo>
                  <a:pt x="136" y="70"/>
                </a:lnTo>
                <a:lnTo>
                  <a:pt x="138" y="75"/>
                </a:lnTo>
                <a:lnTo>
                  <a:pt x="141" y="76"/>
                </a:lnTo>
                <a:lnTo>
                  <a:pt x="142" y="76"/>
                </a:lnTo>
                <a:lnTo>
                  <a:pt x="145" y="83"/>
                </a:lnTo>
                <a:lnTo>
                  <a:pt x="148" y="89"/>
                </a:lnTo>
                <a:lnTo>
                  <a:pt x="148" y="91"/>
                </a:lnTo>
                <a:lnTo>
                  <a:pt x="144" y="92"/>
                </a:lnTo>
                <a:lnTo>
                  <a:pt x="141" y="94"/>
                </a:lnTo>
                <a:lnTo>
                  <a:pt x="139" y="97"/>
                </a:lnTo>
                <a:lnTo>
                  <a:pt x="139" y="99"/>
                </a:lnTo>
                <a:lnTo>
                  <a:pt x="141" y="101"/>
                </a:lnTo>
                <a:lnTo>
                  <a:pt x="141" y="102"/>
                </a:lnTo>
                <a:lnTo>
                  <a:pt x="142" y="104"/>
                </a:lnTo>
                <a:lnTo>
                  <a:pt x="142" y="105"/>
                </a:lnTo>
                <a:lnTo>
                  <a:pt x="142" y="107"/>
                </a:lnTo>
                <a:lnTo>
                  <a:pt x="142" y="108"/>
                </a:lnTo>
                <a:lnTo>
                  <a:pt x="144" y="111"/>
                </a:lnTo>
                <a:lnTo>
                  <a:pt x="147" y="114"/>
                </a:lnTo>
                <a:lnTo>
                  <a:pt x="150" y="113"/>
                </a:lnTo>
                <a:lnTo>
                  <a:pt x="151" y="111"/>
                </a:lnTo>
                <a:lnTo>
                  <a:pt x="153" y="114"/>
                </a:lnTo>
                <a:lnTo>
                  <a:pt x="153" y="116"/>
                </a:lnTo>
                <a:lnTo>
                  <a:pt x="151" y="116"/>
                </a:lnTo>
                <a:lnTo>
                  <a:pt x="144" y="117"/>
                </a:lnTo>
                <a:lnTo>
                  <a:pt x="142" y="116"/>
                </a:lnTo>
                <a:lnTo>
                  <a:pt x="141" y="116"/>
                </a:lnTo>
                <a:lnTo>
                  <a:pt x="139" y="116"/>
                </a:lnTo>
                <a:lnTo>
                  <a:pt x="138" y="121"/>
                </a:lnTo>
                <a:lnTo>
                  <a:pt x="139" y="127"/>
                </a:lnTo>
                <a:lnTo>
                  <a:pt x="141" y="130"/>
                </a:lnTo>
                <a:lnTo>
                  <a:pt x="142" y="132"/>
                </a:lnTo>
                <a:lnTo>
                  <a:pt x="145" y="130"/>
                </a:lnTo>
                <a:lnTo>
                  <a:pt x="148" y="130"/>
                </a:lnTo>
                <a:lnTo>
                  <a:pt x="150" y="132"/>
                </a:lnTo>
                <a:lnTo>
                  <a:pt x="153" y="133"/>
                </a:lnTo>
                <a:lnTo>
                  <a:pt x="154" y="136"/>
                </a:lnTo>
                <a:lnTo>
                  <a:pt x="157" y="142"/>
                </a:lnTo>
                <a:lnTo>
                  <a:pt x="160" y="148"/>
                </a:lnTo>
                <a:lnTo>
                  <a:pt x="161" y="149"/>
                </a:lnTo>
                <a:lnTo>
                  <a:pt x="163" y="152"/>
                </a:lnTo>
                <a:lnTo>
                  <a:pt x="164" y="155"/>
                </a:lnTo>
                <a:lnTo>
                  <a:pt x="160" y="158"/>
                </a:lnTo>
                <a:lnTo>
                  <a:pt x="157" y="160"/>
                </a:lnTo>
                <a:lnTo>
                  <a:pt x="151" y="162"/>
                </a:lnTo>
                <a:lnTo>
                  <a:pt x="150" y="162"/>
                </a:lnTo>
                <a:lnTo>
                  <a:pt x="147" y="160"/>
                </a:lnTo>
                <a:lnTo>
                  <a:pt x="145" y="160"/>
                </a:lnTo>
                <a:lnTo>
                  <a:pt x="144" y="160"/>
                </a:lnTo>
                <a:lnTo>
                  <a:pt x="142" y="160"/>
                </a:lnTo>
                <a:lnTo>
                  <a:pt x="141" y="157"/>
                </a:lnTo>
                <a:lnTo>
                  <a:pt x="136" y="160"/>
                </a:lnTo>
                <a:lnTo>
                  <a:pt x="135" y="161"/>
                </a:lnTo>
                <a:lnTo>
                  <a:pt x="128" y="164"/>
                </a:lnTo>
                <a:lnTo>
                  <a:pt x="128" y="165"/>
                </a:lnTo>
                <a:lnTo>
                  <a:pt x="128" y="170"/>
                </a:lnTo>
                <a:lnTo>
                  <a:pt x="129" y="170"/>
                </a:lnTo>
                <a:lnTo>
                  <a:pt x="129" y="173"/>
                </a:lnTo>
                <a:lnTo>
                  <a:pt x="129" y="174"/>
                </a:lnTo>
                <a:lnTo>
                  <a:pt x="129" y="176"/>
                </a:lnTo>
                <a:lnTo>
                  <a:pt x="131" y="179"/>
                </a:lnTo>
                <a:lnTo>
                  <a:pt x="128" y="180"/>
                </a:lnTo>
                <a:lnTo>
                  <a:pt x="126" y="182"/>
                </a:lnTo>
                <a:lnTo>
                  <a:pt x="125" y="183"/>
                </a:lnTo>
                <a:lnTo>
                  <a:pt x="123" y="184"/>
                </a:lnTo>
                <a:lnTo>
                  <a:pt x="123" y="186"/>
                </a:lnTo>
                <a:lnTo>
                  <a:pt x="125" y="190"/>
                </a:lnTo>
                <a:lnTo>
                  <a:pt x="125" y="192"/>
                </a:lnTo>
                <a:lnTo>
                  <a:pt x="123" y="195"/>
                </a:lnTo>
                <a:lnTo>
                  <a:pt x="125" y="198"/>
                </a:lnTo>
                <a:lnTo>
                  <a:pt x="126" y="198"/>
                </a:lnTo>
                <a:lnTo>
                  <a:pt x="126" y="199"/>
                </a:lnTo>
                <a:lnTo>
                  <a:pt x="126" y="201"/>
                </a:lnTo>
                <a:lnTo>
                  <a:pt x="126" y="202"/>
                </a:lnTo>
                <a:lnTo>
                  <a:pt x="126" y="204"/>
                </a:lnTo>
                <a:lnTo>
                  <a:pt x="128" y="208"/>
                </a:lnTo>
                <a:lnTo>
                  <a:pt x="131" y="208"/>
                </a:lnTo>
                <a:lnTo>
                  <a:pt x="131" y="209"/>
                </a:lnTo>
                <a:lnTo>
                  <a:pt x="131" y="212"/>
                </a:lnTo>
                <a:lnTo>
                  <a:pt x="129" y="214"/>
                </a:lnTo>
                <a:lnTo>
                  <a:pt x="128" y="215"/>
                </a:lnTo>
                <a:lnTo>
                  <a:pt x="114" y="215"/>
                </a:lnTo>
                <a:lnTo>
                  <a:pt x="114" y="201"/>
                </a:lnTo>
                <a:lnTo>
                  <a:pt x="107" y="201"/>
                </a:lnTo>
                <a:lnTo>
                  <a:pt x="107" y="211"/>
                </a:lnTo>
                <a:lnTo>
                  <a:pt x="104" y="209"/>
                </a:lnTo>
                <a:lnTo>
                  <a:pt x="95" y="221"/>
                </a:lnTo>
                <a:lnTo>
                  <a:pt x="109" y="231"/>
                </a:lnTo>
                <a:lnTo>
                  <a:pt x="100" y="247"/>
                </a:lnTo>
                <a:lnTo>
                  <a:pt x="85" y="240"/>
                </a:lnTo>
                <a:lnTo>
                  <a:pt x="92" y="230"/>
                </a:lnTo>
                <a:lnTo>
                  <a:pt x="72" y="202"/>
                </a:lnTo>
                <a:lnTo>
                  <a:pt x="75" y="202"/>
                </a:lnTo>
                <a:lnTo>
                  <a:pt x="76" y="202"/>
                </a:lnTo>
                <a:lnTo>
                  <a:pt x="76" y="201"/>
                </a:lnTo>
                <a:lnTo>
                  <a:pt x="76" y="199"/>
                </a:lnTo>
                <a:lnTo>
                  <a:pt x="76" y="196"/>
                </a:lnTo>
                <a:lnTo>
                  <a:pt x="78" y="193"/>
                </a:lnTo>
                <a:lnTo>
                  <a:pt x="79" y="190"/>
                </a:lnTo>
                <a:lnTo>
                  <a:pt x="73" y="190"/>
                </a:lnTo>
                <a:lnTo>
                  <a:pt x="72" y="187"/>
                </a:lnTo>
                <a:lnTo>
                  <a:pt x="63" y="193"/>
                </a:lnTo>
                <a:lnTo>
                  <a:pt x="53" y="192"/>
                </a:lnTo>
                <a:lnTo>
                  <a:pt x="51" y="182"/>
                </a:lnTo>
                <a:lnTo>
                  <a:pt x="50" y="180"/>
                </a:lnTo>
                <a:lnTo>
                  <a:pt x="47" y="180"/>
                </a:lnTo>
                <a:lnTo>
                  <a:pt x="43" y="182"/>
                </a:lnTo>
                <a:lnTo>
                  <a:pt x="41" y="183"/>
                </a:lnTo>
                <a:lnTo>
                  <a:pt x="40" y="187"/>
                </a:lnTo>
                <a:lnTo>
                  <a:pt x="43" y="190"/>
                </a:lnTo>
                <a:lnTo>
                  <a:pt x="43" y="192"/>
                </a:lnTo>
                <a:lnTo>
                  <a:pt x="41" y="193"/>
                </a:lnTo>
                <a:lnTo>
                  <a:pt x="40" y="193"/>
                </a:lnTo>
                <a:lnTo>
                  <a:pt x="40" y="192"/>
                </a:lnTo>
                <a:lnTo>
                  <a:pt x="38" y="192"/>
                </a:lnTo>
                <a:lnTo>
                  <a:pt x="38" y="196"/>
                </a:lnTo>
                <a:lnTo>
                  <a:pt x="37" y="196"/>
                </a:lnTo>
                <a:lnTo>
                  <a:pt x="35" y="196"/>
                </a:lnTo>
                <a:lnTo>
                  <a:pt x="32" y="192"/>
                </a:lnTo>
                <a:lnTo>
                  <a:pt x="31" y="195"/>
                </a:lnTo>
                <a:lnTo>
                  <a:pt x="29" y="195"/>
                </a:lnTo>
                <a:lnTo>
                  <a:pt x="28" y="196"/>
                </a:lnTo>
                <a:lnTo>
                  <a:pt x="7" y="182"/>
                </a:lnTo>
                <a:lnTo>
                  <a:pt x="6" y="180"/>
                </a:lnTo>
                <a:lnTo>
                  <a:pt x="19" y="167"/>
                </a:lnTo>
                <a:lnTo>
                  <a:pt x="16" y="165"/>
                </a:lnTo>
                <a:lnTo>
                  <a:pt x="35" y="146"/>
                </a:lnTo>
                <a:lnTo>
                  <a:pt x="37" y="141"/>
                </a:lnTo>
                <a:lnTo>
                  <a:pt x="38" y="136"/>
                </a:lnTo>
                <a:lnTo>
                  <a:pt x="38" y="133"/>
                </a:lnTo>
                <a:lnTo>
                  <a:pt x="38" y="130"/>
                </a:lnTo>
                <a:lnTo>
                  <a:pt x="32" y="138"/>
                </a:lnTo>
                <a:lnTo>
                  <a:pt x="22" y="130"/>
                </a:lnTo>
                <a:lnTo>
                  <a:pt x="19" y="130"/>
                </a:lnTo>
                <a:lnTo>
                  <a:pt x="15" y="127"/>
                </a:lnTo>
                <a:lnTo>
                  <a:pt x="16" y="116"/>
                </a:lnTo>
                <a:lnTo>
                  <a:pt x="21" y="117"/>
                </a:lnTo>
                <a:lnTo>
                  <a:pt x="24" y="119"/>
                </a:lnTo>
                <a:lnTo>
                  <a:pt x="28" y="116"/>
                </a:lnTo>
                <a:lnTo>
                  <a:pt x="29" y="114"/>
                </a:lnTo>
                <a:lnTo>
                  <a:pt x="29" y="111"/>
                </a:lnTo>
                <a:lnTo>
                  <a:pt x="28" y="108"/>
                </a:lnTo>
                <a:lnTo>
                  <a:pt x="28" y="107"/>
                </a:lnTo>
                <a:lnTo>
                  <a:pt x="27" y="105"/>
                </a:lnTo>
                <a:lnTo>
                  <a:pt x="37" y="101"/>
                </a:lnTo>
                <a:lnTo>
                  <a:pt x="40" y="101"/>
                </a:lnTo>
                <a:lnTo>
                  <a:pt x="43" y="101"/>
                </a:lnTo>
                <a:lnTo>
                  <a:pt x="46" y="101"/>
                </a:lnTo>
                <a:lnTo>
                  <a:pt x="48" y="99"/>
                </a:lnTo>
                <a:lnTo>
                  <a:pt x="51" y="99"/>
                </a:lnTo>
                <a:lnTo>
                  <a:pt x="54" y="98"/>
                </a:lnTo>
                <a:lnTo>
                  <a:pt x="51" y="97"/>
                </a:lnTo>
                <a:lnTo>
                  <a:pt x="51" y="94"/>
                </a:lnTo>
                <a:lnTo>
                  <a:pt x="51" y="91"/>
                </a:lnTo>
                <a:lnTo>
                  <a:pt x="51" y="88"/>
                </a:lnTo>
                <a:lnTo>
                  <a:pt x="51" y="85"/>
                </a:lnTo>
                <a:lnTo>
                  <a:pt x="50" y="82"/>
                </a:lnTo>
                <a:lnTo>
                  <a:pt x="47" y="80"/>
                </a:lnTo>
                <a:lnTo>
                  <a:pt x="44" y="79"/>
                </a:lnTo>
                <a:lnTo>
                  <a:pt x="44" y="78"/>
                </a:lnTo>
                <a:lnTo>
                  <a:pt x="41" y="73"/>
                </a:lnTo>
                <a:lnTo>
                  <a:pt x="40" y="72"/>
                </a:lnTo>
                <a:lnTo>
                  <a:pt x="38" y="70"/>
                </a:lnTo>
                <a:lnTo>
                  <a:pt x="37" y="69"/>
                </a:lnTo>
                <a:lnTo>
                  <a:pt x="35" y="63"/>
                </a:lnTo>
                <a:lnTo>
                  <a:pt x="34" y="63"/>
                </a:lnTo>
                <a:lnTo>
                  <a:pt x="32" y="64"/>
                </a:lnTo>
                <a:lnTo>
                  <a:pt x="34" y="66"/>
                </a:lnTo>
                <a:lnTo>
                  <a:pt x="32" y="66"/>
                </a:lnTo>
                <a:lnTo>
                  <a:pt x="31" y="66"/>
                </a:lnTo>
                <a:lnTo>
                  <a:pt x="29" y="64"/>
                </a:lnTo>
                <a:lnTo>
                  <a:pt x="29" y="63"/>
                </a:lnTo>
                <a:lnTo>
                  <a:pt x="29" y="61"/>
                </a:lnTo>
                <a:lnTo>
                  <a:pt x="28" y="61"/>
                </a:lnTo>
                <a:lnTo>
                  <a:pt x="27" y="60"/>
                </a:lnTo>
                <a:lnTo>
                  <a:pt x="25" y="57"/>
                </a:lnTo>
                <a:lnTo>
                  <a:pt x="24" y="54"/>
                </a:lnTo>
                <a:lnTo>
                  <a:pt x="21" y="54"/>
                </a:lnTo>
                <a:lnTo>
                  <a:pt x="18" y="51"/>
                </a:lnTo>
                <a:lnTo>
                  <a:pt x="16" y="50"/>
                </a:lnTo>
                <a:lnTo>
                  <a:pt x="16" y="48"/>
                </a:lnTo>
                <a:lnTo>
                  <a:pt x="18" y="45"/>
                </a:lnTo>
                <a:lnTo>
                  <a:pt x="18" y="42"/>
                </a:lnTo>
                <a:lnTo>
                  <a:pt x="16" y="42"/>
                </a:lnTo>
                <a:lnTo>
                  <a:pt x="13" y="44"/>
                </a:lnTo>
                <a:lnTo>
                  <a:pt x="12" y="44"/>
                </a:lnTo>
                <a:lnTo>
                  <a:pt x="6" y="39"/>
                </a:lnTo>
                <a:lnTo>
                  <a:pt x="7" y="38"/>
                </a:lnTo>
                <a:lnTo>
                  <a:pt x="7" y="36"/>
                </a:lnTo>
                <a:lnTo>
                  <a:pt x="7" y="34"/>
                </a:lnTo>
                <a:lnTo>
                  <a:pt x="6" y="31"/>
                </a:lnTo>
                <a:lnTo>
                  <a:pt x="6" y="29"/>
                </a:lnTo>
                <a:lnTo>
                  <a:pt x="5" y="29"/>
                </a:lnTo>
                <a:lnTo>
                  <a:pt x="5" y="28"/>
                </a:lnTo>
                <a:lnTo>
                  <a:pt x="3" y="26"/>
                </a:lnTo>
                <a:lnTo>
                  <a:pt x="2" y="25"/>
                </a:lnTo>
                <a:lnTo>
                  <a:pt x="2" y="22"/>
                </a:lnTo>
                <a:lnTo>
                  <a:pt x="2" y="20"/>
                </a:lnTo>
                <a:lnTo>
                  <a:pt x="0" y="19"/>
                </a:lnTo>
                <a:lnTo>
                  <a:pt x="2" y="17"/>
                </a:lnTo>
                <a:lnTo>
                  <a:pt x="3" y="16"/>
                </a:lnTo>
                <a:lnTo>
                  <a:pt x="5" y="15"/>
                </a:lnTo>
                <a:lnTo>
                  <a:pt x="7" y="13"/>
                </a:lnTo>
                <a:lnTo>
                  <a:pt x="7" y="12"/>
                </a:lnTo>
                <a:lnTo>
                  <a:pt x="7" y="7"/>
                </a:lnTo>
                <a:lnTo>
                  <a:pt x="6" y="6"/>
                </a:lnTo>
                <a:lnTo>
                  <a:pt x="5" y="4"/>
                </a:lnTo>
                <a:lnTo>
                  <a:pt x="3" y="4"/>
                </a:lnTo>
                <a:lnTo>
                  <a:pt x="2" y="3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9" y="4"/>
                </a:lnTo>
                <a:lnTo>
                  <a:pt x="9" y="6"/>
                </a:lnTo>
                <a:lnTo>
                  <a:pt x="10" y="10"/>
                </a:lnTo>
                <a:lnTo>
                  <a:pt x="12" y="13"/>
                </a:lnTo>
                <a:lnTo>
                  <a:pt x="12" y="15"/>
                </a:lnTo>
                <a:lnTo>
                  <a:pt x="10" y="16"/>
                </a:lnTo>
                <a:lnTo>
                  <a:pt x="12" y="17"/>
                </a:lnTo>
                <a:lnTo>
                  <a:pt x="13" y="17"/>
                </a:lnTo>
                <a:lnTo>
                  <a:pt x="16" y="20"/>
                </a:lnTo>
                <a:lnTo>
                  <a:pt x="18" y="19"/>
                </a:lnTo>
                <a:lnTo>
                  <a:pt x="18" y="17"/>
                </a:lnTo>
                <a:lnTo>
                  <a:pt x="18" y="16"/>
                </a:lnTo>
                <a:lnTo>
                  <a:pt x="19" y="16"/>
                </a:lnTo>
                <a:lnTo>
                  <a:pt x="21" y="16"/>
                </a:lnTo>
                <a:lnTo>
                  <a:pt x="24" y="16"/>
                </a:lnTo>
                <a:lnTo>
                  <a:pt x="28" y="16"/>
                </a:lnTo>
                <a:lnTo>
                  <a:pt x="28" y="17"/>
                </a:lnTo>
                <a:lnTo>
                  <a:pt x="31" y="19"/>
                </a:lnTo>
                <a:lnTo>
                  <a:pt x="32" y="22"/>
                </a:lnTo>
                <a:lnTo>
                  <a:pt x="34" y="23"/>
                </a:lnTo>
                <a:lnTo>
                  <a:pt x="35" y="22"/>
                </a:lnTo>
                <a:lnTo>
                  <a:pt x="34" y="19"/>
                </a:lnTo>
                <a:lnTo>
                  <a:pt x="35" y="19"/>
                </a:lnTo>
                <a:lnTo>
                  <a:pt x="35" y="17"/>
                </a:lnTo>
                <a:lnTo>
                  <a:pt x="37" y="17"/>
                </a:lnTo>
                <a:lnTo>
                  <a:pt x="40" y="19"/>
                </a:lnTo>
                <a:lnTo>
                  <a:pt x="43" y="19"/>
                </a:lnTo>
                <a:lnTo>
                  <a:pt x="44" y="20"/>
                </a:lnTo>
                <a:lnTo>
                  <a:pt x="46" y="20"/>
                </a:lnTo>
                <a:lnTo>
                  <a:pt x="47" y="20"/>
                </a:lnTo>
                <a:lnTo>
                  <a:pt x="50" y="19"/>
                </a:lnTo>
                <a:lnTo>
                  <a:pt x="53" y="19"/>
                </a:lnTo>
                <a:lnTo>
                  <a:pt x="54" y="22"/>
                </a:lnTo>
                <a:lnTo>
                  <a:pt x="56" y="23"/>
                </a:lnTo>
                <a:lnTo>
                  <a:pt x="59" y="26"/>
                </a:lnTo>
                <a:lnTo>
                  <a:pt x="59" y="28"/>
                </a:lnTo>
                <a:lnTo>
                  <a:pt x="59" y="29"/>
                </a:lnTo>
                <a:lnTo>
                  <a:pt x="56" y="31"/>
                </a:lnTo>
                <a:lnTo>
                  <a:pt x="56" y="32"/>
                </a:lnTo>
                <a:lnTo>
                  <a:pt x="57" y="32"/>
                </a:lnTo>
                <a:lnTo>
                  <a:pt x="59" y="32"/>
                </a:lnTo>
                <a:lnTo>
                  <a:pt x="60" y="32"/>
                </a:lnTo>
                <a:lnTo>
                  <a:pt x="60" y="34"/>
                </a:lnTo>
                <a:lnTo>
                  <a:pt x="60" y="35"/>
                </a:lnTo>
                <a:lnTo>
                  <a:pt x="59" y="35"/>
                </a:lnTo>
                <a:lnTo>
                  <a:pt x="57" y="36"/>
                </a:lnTo>
                <a:lnTo>
                  <a:pt x="59" y="36"/>
                </a:lnTo>
                <a:lnTo>
                  <a:pt x="54" y="36"/>
                </a:lnTo>
                <a:lnTo>
                  <a:pt x="51" y="39"/>
                </a:lnTo>
                <a:lnTo>
                  <a:pt x="48" y="41"/>
                </a:lnTo>
                <a:lnTo>
                  <a:pt x="46" y="42"/>
                </a:lnTo>
                <a:lnTo>
                  <a:pt x="44" y="48"/>
                </a:lnTo>
                <a:lnTo>
                  <a:pt x="46" y="51"/>
                </a:lnTo>
                <a:lnTo>
                  <a:pt x="47" y="54"/>
                </a:lnTo>
                <a:lnTo>
                  <a:pt x="48" y="56"/>
                </a:lnTo>
                <a:lnTo>
                  <a:pt x="53" y="53"/>
                </a:lnTo>
                <a:lnTo>
                  <a:pt x="56" y="51"/>
                </a:lnTo>
                <a:lnTo>
                  <a:pt x="59" y="50"/>
                </a:lnTo>
                <a:lnTo>
                  <a:pt x="57" y="48"/>
                </a:lnTo>
                <a:lnTo>
                  <a:pt x="65" y="47"/>
                </a:lnTo>
                <a:lnTo>
                  <a:pt x="65" y="48"/>
                </a:lnTo>
                <a:lnTo>
                  <a:pt x="68" y="48"/>
                </a:lnTo>
                <a:lnTo>
                  <a:pt x="69" y="48"/>
                </a:lnTo>
                <a:lnTo>
                  <a:pt x="69" y="50"/>
                </a:lnTo>
                <a:lnTo>
                  <a:pt x="69" y="54"/>
                </a:lnTo>
                <a:lnTo>
                  <a:pt x="68" y="54"/>
                </a:lnTo>
                <a:lnTo>
                  <a:pt x="72" y="56"/>
                </a:lnTo>
                <a:lnTo>
                  <a:pt x="73" y="57"/>
                </a:lnTo>
                <a:lnTo>
                  <a:pt x="75" y="58"/>
                </a:lnTo>
                <a:lnTo>
                  <a:pt x="85" y="56"/>
                </a:lnTo>
                <a:lnTo>
                  <a:pt x="91" y="53"/>
                </a:lnTo>
                <a:lnTo>
                  <a:pt x="92" y="53"/>
                </a:lnTo>
                <a:lnTo>
                  <a:pt x="92" y="48"/>
                </a:lnTo>
                <a:lnTo>
                  <a:pt x="91" y="47"/>
                </a:lnTo>
                <a:lnTo>
                  <a:pt x="91" y="45"/>
                </a:lnTo>
                <a:lnTo>
                  <a:pt x="95" y="44"/>
                </a:lnTo>
                <a:lnTo>
                  <a:pt x="100" y="42"/>
                </a:lnTo>
                <a:lnTo>
                  <a:pt x="107" y="39"/>
                </a:lnTo>
                <a:lnTo>
                  <a:pt x="112" y="38"/>
                </a:lnTo>
                <a:lnTo>
                  <a:pt x="117" y="36"/>
                </a:lnTo>
                <a:lnTo>
                  <a:pt x="120" y="35"/>
                </a:lnTo>
                <a:lnTo>
                  <a:pt x="123" y="35"/>
                </a:lnTo>
                <a:lnTo>
                  <a:pt x="128" y="34"/>
                </a:lnTo>
                <a:lnTo>
                  <a:pt x="128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55" name="Freeform 250"/>
          <p:cNvSpPr>
            <a:spLocks/>
          </p:cNvSpPr>
          <p:nvPr/>
        </p:nvSpPr>
        <p:spPr bwMode="auto">
          <a:xfrm rot="21334256">
            <a:off x="24733053" y="2543487"/>
            <a:ext cx="1503895" cy="483163"/>
          </a:xfrm>
          <a:custGeom>
            <a:avLst/>
            <a:gdLst>
              <a:gd name="T0" fmla="*/ 2147483647 w 274"/>
              <a:gd name="T1" fmla="*/ 2147483647 h 133"/>
              <a:gd name="T2" fmla="*/ 2147483647 w 274"/>
              <a:gd name="T3" fmla="*/ 2147483647 h 133"/>
              <a:gd name="T4" fmla="*/ 2147483647 w 274"/>
              <a:gd name="T5" fmla="*/ 2147483647 h 133"/>
              <a:gd name="T6" fmla="*/ 2147483647 w 274"/>
              <a:gd name="T7" fmla="*/ 2147483647 h 133"/>
              <a:gd name="T8" fmla="*/ 2147483647 w 274"/>
              <a:gd name="T9" fmla="*/ 2147483647 h 133"/>
              <a:gd name="T10" fmla="*/ 2147483647 w 274"/>
              <a:gd name="T11" fmla="*/ 2147483647 h 133"/>
              <a:gd name="T12" fmla="*/ 2147483647 w 274"/>
              <a:gd name="T13" fmla="*/ 2147483647 h 133"/>
              <a:gd name="T14" fmla="*/ 2147483647 w 274"/>
              <a:gd name="T15" fmla="*/ 2147483647 h 133"/>
              <a:gd name="T16" fmla="*/ 2147483647 w 274"/>
              <a:gd name="T17" fmla="*/ 2147483647 h 133"/>
              <a:gd name="T18" fmla="*/ 2147483647 w 274"/>
              <a:gd name="T19" fmla="*/ 2147483647 h 133"/>
              <a:gd name="T20" fmla="*/ 2147483647 w 274"/>
              <a:gd name="T21" fmla="*/ 2147483647 h 133"/>
              <a:gd name="T22" fmla="*/ 2147483647 w 274"/>
              <a:gd name="T23" fmla="*/ 2147483647 h 133"/>
              <a:gd name="T24" fmla="*/ 2147483647 w 274"/>
              <a:gd name="T25" fmla="*/ 2147483647 h 133"/>
              <a:gd name="T26" fmla="*/ 2147483647 w 274"/>
              <a:gd name="T27" fmla="*/ 2147483647 h 133"/>
              <a:gd name="T28" fmla="*/ 2147483647 w 274"/>
              <a:gd name="T29" fmla="*/ 2147483647 h 133"/>
              <a:gd name="T30" fmla="*/ 2147483647 w 274"/>
              <a:gd name="T31" fmla="*/ 2147483647 h 133"/>
              <a:gd name="T32" fmla="*/ 2147483647 w 274"/>
              <a:gd name="T33" fmla="*/ 2147483647 h 133"/>
              <a:gd name="T34" fmla="*/ 2147483647 w 274"/>
              <a:gd name="T35" fmla="*/ 2147483647 h 133"/>
              <a:gd name="T36" fmla="*/ 2147483647 w 274"/>
              <a:gd name="T37" fmla="*/ 2147483647 h 133"/>
              <a:gd name="T38" fmla="*/ 2147483647 w 274"/>
              <a:gd name="T39" fmla="*/ 2147483647 h 133"/>
              <a:gd name="T40" fmla="*/ 2147483647 w 274"/>
              <a:gd name="T41" fmla="*/ 2147483647 h 133"/>
              <a:gd name="T42" fmla="*/ 2147483647 w 274"/>
              <a:gd name="T43" fmla="*/ 2147483647 h 133"/>
              <a:gd name="T44" fmla="*/ 2147483647 w 274"/>
              <a:gd name="T45" fmla="*/ 2147483647 h 133"/>
              <a:gd name="T46" fmla="*/ 2147483647 w 274"/>
              <a:gd name="T47" fmla="*/ 2147483647 h 133"/>
              <a:gd name="T48" fmla="*/ 2147483647 w 274"/>
              <a:gd name="T49" fmla="*/ 2147483647 h 133"/>
              <a:gd name="T50" fmla="*/ 2147483647 w 274"/>
              <a:gd name="T51" fmla="*/ 2147483647 h 133"/>
              <a:gd name="T52" fmla="*/ 2147483647 w 274"/>
              <a:gd name="T53" fmla="*/ 2147483647 h 133"/>
              <a:gd name="T54" fmla="*/ 2147483647 w 274"/>
              <a:gd name="T55" fmla="*/ 2147483647 h 133"/>
              <a:gd name="T56" fmla="*/ 2147483647 w 274"/>
              <a:gd name="T57" fmla="*/ 2147483647 h 133"/>
              <a:gd name="T58" fmla="*/ 2147483647 w 274"/>
              <a:gd name="T59" fmla="*/ 2147483647 h 133"/>
              <a:gd name="T60" fmla="*/ 2147483647 w 274"/>
              <a:gd name="T61" fmla="*/ 2147483647 h 133"/>
              <a:gd name="T62" fmla="*/ 2147483647 w 274"/>
              <a:gd name="T63" fmla="*/ 2147483647 h 133"/>
              <a:gd name="T64" fmla="*/ 2147483647 w 274"/>
              <a:gd name="T65" fmla="*/ 2147483647 h 133"/>
              <a:gd name="T66" fmla="*/ 2147483647 w 274"/>
              <a:gd name="T67" fmla="*/ 2147483647 h 133"/>
              <a:gd name="T68" fmla="*/ 2147483647 w 274"/>
              <a:gd name="T69" fmla="*/ 2147483647 h 133"/>
              <a:gd name="T70" fmla="*/ 2147483647 w 274"/>
              <a:gd name="T71" fmla="*/ 2147483647 h 133"/>
              <a:gd name="T72" fmla="*/ 2147483647 w 274"/>
              <a:gd name="T73" fmla="*/ 2147483647 h 133"/>
              <a:gd name="T74" fmla="*/ 2147483647 w 274"/>
              <a:gd name="T75" fmla="*/ 2147483647 h 133"/>
              <a:gd name="T76" fmla="*/ 2147483647 w 274"/>
              <a:gd name="T77" fmla="*/ 2147483647 h 133"/>
              <a:gd name="T78" fmla="*/ 2147483647 w 274"/>
              <a:gd name="T79" fmla="*/ 2147483647 h 133"/>
              <a:gd name="T80" fmla="*/ 2147483647 w 274"/>
              <a:gd name="T81" fmla="*/ 2147483647 h 133"/>
              <a:gd name="T82" fmla="*/ 2147483647 w 274"/>
              <a:gd name="T83" fmla="*/ 2147483647 h 133"/>
              <a:gd name="T84" fmla="*/ 2147483647 w 274"/>
              <a:gd name="T85" fmla="*/ 2147483647 h 133"/>
              <a:gd name="T86" fmla="*/ 2147483647 w 274"/>
              <a:gd name="T87" fmla="*/ 2147483647 h 133"/>
              <a:gd name="T88" fmla="*/ 2147483647 w 274"/>
              <a:gd name="T89" fmla="*/ 2147483647 h 1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74"/>
              <a:gd name="T136" fmla="*/ 0 h 133"/>
              <a:gd name="T137" fmla="*/ 274 w 274"/>
              <a:gd name="T138" fmla="*/ 133 h 1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74" h="133">
                <a:moveTo>
                  <a:pt x="274" y="67"/>
                </a:moveTo>
                <a:lnTo>
                  <a:pt x="271" y="97"/>
                </a:lnTo>
                <a:lnTo>
                  <a:pt x="271" y="108"/>
                </a:lnTo>
                <a:lnTo>
                  <a:pt x="267" y="108"/>
                </a:lnTo>
                <a:lnTo>
                  <a:pt x="264" y="107"/>
                </a:lnTo>
                <a:lnTo>
                  <a:pt x="262" y="105"/>
                </a:lnTo>
                <a:lnTo>
                  <a:pt x="257" y="107"/>
                </a:lnTo>
                <a:lnTo>
                  <a:pt x="257" y="105"/>
                </a:lnTo>
                <a:lnTo>
                  <a:pt x="255" y="104"/>
                </a:lnTo>
                <a:lnTo>
                  <a:pt x="254" y="105"/>
                </a:lnTo>
                <a:lnTo>
                  <a:pt x="252" y="107"/>
                </a:lnTo>
                <a:lnTo>
                  <a:pt x="251" y="107"/>
                </a:lnTo>
                <a:lnTo>
                  <a:pt x="249" y="108"/>
                </a:lnTo>
                <a:lnTo>
                  <a:pt x="249" y="116"/>
                </a:lnTo>
                <a:lnTo>
                  <a:pt x="211" y="114"/>
                </a:lnTo>
                <a:lnTo>
                  <a:pt x="211" y="124"/>
                </a:lnTo>
                <a:lnTo>
                  <a:pt x="191" y="124"/>
                </a:lnTo>
                <a:lnTo>
                  <a:pt x="191" y="120"/>
                </a:lnTo>
                <a:lnTo>
                  <a:pt x="164" y="119"/>
                </a:lnTo>
                <a:lnTo>
                  <a:pt x="163" y="113"/>
                </a:lnTo>
                <a:lnTo>
                  <a:pt x="155" y="113"/>
                </a:lnTo>
                <a:lnTo>
                  <a:pt x="154" y="114"/>
                </a:lnTo>
                <a:lnTo>
                  <a:pt x="158" y="126"/>
                </a:lnTo>
                <a:lnTo>
                  <a:pt x="142" y="133"/>
                </a:lnTo>
                <a:lnTo>
                  <a:pt x="139" y="130"/>
                </a:lnTo>
                <a:lnTo>
                  <a:pt x="136" y="132"/>
                </a:lnTo>
                <a:lnTo>
                  <a:pt x="133" y="124"/>
                </a:lnTo>
                <a:lnTo>
                  <a:pt x="126" y="126"/>
                </a:lnTo>
                <a:lnTo>
                  <a:pt x="92" y="123"/>
                </a:lnTo>
                <a:lnTo>
                  <a:pt x="94" y="101"/>
                </a:lnTo>
                <a:lnTo>
                  <a:pt x="45" y="98"/>
                </a:lnTo>
                <a:lnTo>
                  <a:pt x="43" y="110"/>
                </a:lnTo>
                <a:lnTo>
                  <a:pt x="41" y="111"/>
                </a:lnTo>
                <a:lnTo>
                  <a:pt x="40" y="110"/>
                </a:lnTo>
                <a:lnTo>
                  <a:pt x="40" y="107"/>
                </a:lnTo>
                <a:lnTo>
                  <a:pt x="40" y="105"/>
                </a:lnTo>
                <a:lnTo>
                  <a:pt x="40" y="104"/>
                </a:lnTo>
                <a:lnTo>
                  <a:pt x="38" y="104"/>
                </a:lnTo>
                <a:lnTo>
                  <a:pt x="32" y="102"/>
                </a:lnTo>
                <a:lnTo>
                  <a:pt x="31" y="105"/>
                </a:lnTo>
                <a:lnTo>
                  <a:pt x="31" y="110"/>
                </a:lnTo>
                <a:lnTo>
                  <a:pt x="29" y="111"/>
                </a:lnTo>
                <a:lnTo>
                  <a:pt x="28" y="110"/>
                </a:lnTo>
                <a:lnTo>
                  <a:pt x="26" y="107"/>
                </a:lnTo>
                <a:lnTo>
                  <a:pt x="26" y="108"/>
                </a:lnTo>
                <a:lnTo>
                  <a:pt x="26" y="110"/>
                </a:lnTo>
                <a:lnTo>
                  <a:pt x="19" y="110"/>
                </a:lnTo>
                <a:lnTo>
                  <a:pt x="18" y="108"/>
                </a:lnTo>
                <a:lnTo>
                  <a:pt x="18" y="104"/>
                </a:lnTo>
                <a:lnTo>
                  <a:pt x="16" y="102"/>
                </a:lnTo>
                <a:lnTo>
                  <a:pt x="15" y="104"/>
                </a:lnTo>
                <a:lnTo>
                  <a:pt x="13" y="104"/>
                </a:lnTo>
                <a:lnTo>
                  <a:pt x="10" y="107"/>
                </a:lnTo>
                <a:lnTo>
                  <a:pt x="9" y="108"/>
                </a:lnTo>
                <a:lnTo>
                  <a:pt x="7" y="108"/>
                </a:lnTo>
                <a:lnTo>
                  <a:pt x="6" y="105"/>
                </a:lnTo>
                <a:lnTo>
                  <a:pt x="7" y="69"/>
                </a:lnTo>
                <a:lnTo>
                  <a:pt x="10" y="66"/>
                </a:lnTo>
                <a:lnTo>
                  <a:pt x="0" y="51"/>
                </a:lnTo>
                <a:lnTo>
                  <a:pt x="1" y="51"/>
                </a:lnTo>
                <a:lnTo>
                  <a:pt x="6" y="56"/>
                </a:lnTo>
                <a:lnTo>
                  <a:pt x="9" y="57"/>
                </a:lnTo>
                <a:lnTo>
                  <a:pt x="10" y="56"/>
                </a:lnTo>
                <a:lnTo>
                  <a:pt x="12" y="53"/>
                </a:lnTo>
                <a:lnTo>
                  <a:pt x="13" y="47"/>
                </a:lnTo>
                <a:lnTo>
                  <a:pt x="15" y="47"/>
                </a:lnTo>
                <a:lnTo>
                  <a:pt x="15" y="44"/>
                </a:lnTo>
                <a:lnTo>
                  <a:pt x="18" y="44"/>
                </a:lnTo>
                <a:lnTo>
                  <a:pt x="19" y="45"/>
                </a:lnTo>
                <a:lnTo>
                  <a:pt x="22" y="39"/>
                </a:lnTo>
                <a:lnTo>
                  <a:pt x="40" y="41"/>
                </a:lnTo>
                <a:lnTo>
                  <a:pt x="43" y="39"/>
                </a:lnTo>
                <a:lnTo>
                  <a:pt x="43" y="41"/>
                </a:lnTo>
                <a:lnTo>
                  <a:pt x="45" y="41"/>
                </a:lnTo>
                <a:lnTo>
                  <a:pt x="48" y="44"/>
                </a:lnTo>
                <a:lnTo>
                  <a:pt x="50" y="42"/>
                </a:lnTo>
                <a:lnTo>
                  <a:pt x="51" y="44"/>
                </a:lnTo>
                <a:lnTo>
                  <a:pt x="53" y="44"/>
                </a:lnTo>
                <a:lnTo>
                  <a:pt x="54" y="45"/>
                </a:lnTo>
                <a:lnTo>
                  <a:pt x="60" y="39"/>
                </a:lnTo>
                <a:lnTo>
                  <a:pt x="63" y="39"/>
                </a:lnTo>
                <a:lnTo>
                  <a:pt x="66" y="36"/>
                </a:lnTo>
                <a:lnTo>
                  <a:pt x="63" y="35"/>
                </a:lnTo>
                <a:lnTo>
                  <a:pt x="56" y="23"/>
                </a:lnTo>
                <a:lnTo>
                  <a:pt x="51" y="13"/>
                </a:lnTo>
                <a:lnTo>
                  <a:pt x="50" y="7"/>
                </a:lnTo>
                <a:lnTo>
                  <a:pt x="48" y="0"/>
                </a:lnTo>
                <a:lnTo>
                  <a:pt x="50" y="0"/>
                </a:lnTo>
                <a:lnTo>
                  <a:pt x="65" y="6"/>
                </a:lnTo>
                <a:lnTo>
                  <a:pt x="73" y="3"/>
                </a:lnTo>
                <a:lnTo>
                  <a:pt x="81" y="6"/>
                </a:lnTo>
                <a:lnTo>
                  <a:pt x="91" y="4"/>
                </a:lnTo>
                <a:lnTo>
                  <a:pt x="89" y="22"/>
                </a:lnTo>
                <a:lnTo>
                  <a:pt x="122" y="23"/>
                </a:lnTo>
                <a:lnTo>
                  <a:pt x="125" y="39"/>
                </a:lnTo>
                <a:lnTo>
                  <a:pt x="133" y="39"/>
                </a:lnTo>
                <a:lnTo>
                  <a:pt x="139" y="39"/>
                </a:lnTo>
                <a:lnTo>
                  <a:pt x="150" y="44"/>
                </a:lnTo>
                <a:lnTo>
                  <a:pt x="150" y="47"/>
                </a:lnTo>
                <a:lnTo>
                  <a:pt x="204" y="50"/>
                </a:lnTo>
                <a:lnTo>
                  <a:pt x="205" y="60"/>
                </a:lnTo>
                <a:lnTo>
                  <a:pt x="208" y="60"/>
                </a:lnTo>
                <a:lnTo>
                  <a:pt x="207" y="61"/>
                </a:lnTo>
                <a:lnTo>
                  <a:pt x="208" y="61"/>
                </a:lnTo>
                <a:lnTo>
                  <a:pt x="210" y="64"/>
                </a:lnTo>
                <a:lnTo>
                  <a:pt x="211" y="64"/>
                </a:lnTo>
                <a:lnTo>
                  <a:pt x="211" y="63"/>
                </a:lnTo>
                <a:lnTo>
                  <a:pt x="214" y="63"/>
                </a:lnTo>
                <a:lnTo>
                  <a:pt x="214" y="66"/>
                </a:lnTo>
                <a:lnTo>
                  <a:pt x="215" y="64"/>
                </a:lnTo>
                <a:lnTo>
                  <a:pt x="217" y="63"/>
                </a:lnTo>
                <a:lnTo>
                  <a:pt x="217" y="61"/>
                </a:lnTo>
                <a:lnTo>
                  <a:pt x="218" y="61"/>
                </a:lnTo>
                <a:lnTo>
                  <a:pt x="220" y="64"/>
                </a:lnTo>
                <a:lnTo>
                  <a:pt x="224" y="63"/>
                </a:lnTo>
                <a:lnTo>
                  <a:pt x="224" y="64"/>
                </a:lnTo>
                <a:lnTo>
                  <a:pt x="226" y="64"/>
                </a:lnTo>
                <a:lnTo>
                  <a:pt x="227" y="61"/>
                </a:lnTo>
                <a:lnTo>
                  <a:pt x="229" y="63"/>
                </a:lnTo>
                <a:lnTo>
                  <a:pt x="236" y="63"/>
                </a:lnTo>
                <a:lnTo>
                  <a:pt x="239" y="64"/>
                </a:lnTo>
                <a:lnTo>
                  <a:pt x="240" y="63"/>
                </a:lnTo>
                <a:lnTo>
                  <a:pt x="240" y="60"/>
                </a:lnTo>
                <a:lnTo>
                  <a:pt x="252" y="60"/>
                </a:lnTo>
                <a:lnTo>
                  <a:pt x="252" y="56"/>
                </a:lnTo>
                <a:lnTo>
                  <a:pt x="254" y="48"/>
                </a:lnTo>
                <a:lnTo>
                  <a:pt x="265" y="48"/>
                </a:lnTo>
                <a:lnTo>
                  <a:pt x="265" y="47"/>
                </a:lnTo>
                <a:lnTo>
                  <a:pt x="265" y="45"/>
                </a:lnTo>
                <a:lnTo>
                  <a:pt x="273" y="47"/>
                </a:lnTo>
                <a:lnTo>
                  <a:pt x="271" y="63"/>
                </a:lnTo>
                <a:lnTo>
                  <a:pt x="268" y="63"/>
                </a:lnTo>
                <a:lnTo>
                  <a:pt x="268" y="66"/>
                </a:lnTo>
                <a:lnTo>
                  <a:pt x="273" y="67"/>
                </a:lnTo>
                <a:lnTo>
                  <a:pt x="274" y="6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" name="Freeform 251"/>
          <p:cNvSpPr>
            <a:spLocks/>
          </p:cNvSpPr>
          <p:nvPr/>
        </p:nvSpPr>
        <p:spPr bwMode="auto">
          <a:xfrm rot="21334256">
            <a:off x="26241670" y="2698721"/>
            <a:ext cx="1034385" cy="755552"/>
          </a:xfrm>
          <a:custGeom>
            <a:avLst/>
            <a:gdLst>
              <a:gd name="T0" fmla="*/ 2147483647 w 189"/>
              <a:gd name="T1" fmla="*/ 2147483647 h 208"/>
              <a:gd name="T2" fmla="*/ 2147483647 w 189"/>
              <a:gd name="T3" fmla="*/ 2147483647 h 208"/>
              <a:gd name="T4" fmla="*/ 2147483647 w 189"/>
              <a:gd name="T5" fmla="*/ 2147483647 h 208"/>
              <a:gd name="T6" fmla="*/ 2147483647 w 189"/>
              <a:gd name="T7" fmla="*/ 2147483647 h 208"/>
              <a:gd name="T8" fmla="*/ 2147483647 w 189"/>
              <a:gd name="T9" fmla="*/ 2147483647 h 208"/>
              <a:gd name="T10" fmla="*/ 2147483647 w 189"/>
              <a:gd name="T11" fmla="*/ 2147483647 h 208"/>
              <a:gd name="T12" fmla="*/ 2147483647 w 189"/>
              <a:gd name="T13" fmla="*/ 2147483647 h 208"/>
              <a:gd name="T14" fmla="*/ 2147483647 w 189"/>
              <a:gd name="T15" fmla="*/ 2147483647 h 208"/>
              <a:gd name="T16" fmla="*/ 2147483647 w 189"/>
              <a:gd name="T17" fmla="*/ 2147483647 h 208"/>
              <a:gd name="T18" fmla="*/ 2147483647 w 189"/>
              <a:gd name="T19" fmla="*/ 2147483647 h 208"/>
              <a:gd name="T20" fmla="*/ 2147483647 w 189"/>
              <a:gd name="T21" fmla="*/ 2147483647 h 208"/>
              <a:gd name="T22" fmla="*/ 2147483647 w 189"/>
              <a:gd name="T23" fmla="*/ 2147483647 h 208"/>
              <a:gd name="T24" fmla="*/ 2147483647 w 189"/>
              <a:gd name="T25" fmla="*/ 2147483647 h 208"/>
              <a:gd name="T26" fmla="*/ 2147483647 w 189"/>
              <a:gd name="T27" fmla="*/ 2147483647 h 208"/>
              <a:gd name="T28" fmla="*/ 2147483647 w 189"/>
              <a:gd name="T29" fmla="*/ 2147483647 h 208"/>
              <a:gd name="T30" fmla="*/ 2147483647 w 189"/>
              <a:gd name="T31" fmla="*/ 2147483647 h 208"/>
              <a:gd name="T32" fmla="*/ 2147483647 w 189"/>
              <a:gd name="T33" fmla="*/ 2147483647 h 208"/>
              <a:gd name="T34" fmla="*/ 2147483647 w 189"/>
              <a:gd name="T35" fmla="*/ 2147483647 h 208"/>
              <a:gd name="T36" fmla="*/ 2147483647 w 189"/>
              <a:gd name="T37" fmla="*/ 2147483647 h 208"/>
              <a:gd name="T38" fmla="*/ 2147483647 w 189"/>
              <a:gd name="T39" fmla="*/ 2147483647 h 208"/>
              <a:gd name="T40" fmla="*/ 2147483647 w 189"/>
              <a:gd name="T41" fmla="*/ 2147483647 h 208"/>
              <a:gd name="T42" fmla="*/ 2147483647 w 189"/>
              <a:gd name="T43" fmla="*/ 2147483647 h 208"/>
              <a:gd name="T44" fmla="*/ 2147483647 w 189"/>
              <a:gd name="T45" fmla="*/ 2147483647 h 208"/>
              <a:gd name="T46" fmla="*/ 2147483647 w 189"/>
              <a:gd name="T47" fmla="*/ 2147483647 h 208"/>
              <a:gd name="T48" fmla="*/ 2147483647 w 189"/>
              <a:gd name="T49" fmla="*/ 2147483647 h 208"/>
              <a:gd name="T50" fmla="*/ 2147483647 w 189"/>
              <a:gd name="T51" fmla="*/ 2147483647 h 208"/>
              <a:gd name="T52" fmla="*/ 2147483647 w 189"/>
              <a:gd name="T53" fmla="*/ 2147483647 h 208"/>
              <a:gd name="T54" fmla="*/ 2147483647 w 189"/>
              <a:gd name="T55" fmla="*/ 2147483647 h 208"/>
              <a:gd name="T56" fmla="*/ 0 w 189"/>
              <a:gd name="T57" fmla="*/ 2147483647 h 208"/>
              <a:gd name="T58" fmla="*/ 2147483647 w 189"/>
              <a:gd name="T59" fmla="*/ 2147483647 h 208"/>
              <a:gd name="T60" fmla="*/ 2147483647 w 189"/>
              <a:gd name="T61" fmla="*/ 2147483647 h 208"/>
              <a:gd name="T62" fmla="*/ 2147483647 w 189"/>
              <a:gd name="T63" fmla="*/ 2147483647 h 208"/>
              <a:gd name="T64" fmla="*/ 2147483647 w 189"/>
              <a:gd name="T65" fmla="*/ 2147483647 h 208"/>
              <a:gd name="T66" fmla="*/ 2147483647 w 189"/>
              <a:gd name="T67" fmla="*/ 2147483647 h 208"/>
              <a:gd name="T68" fmla="*/ 2147483647 w 189"/>
              <a:gd name="T69" fmla="*/ 2147483647 h 208"/>
              <a:gd name="T70" fmla="*/ 2147483647 w 189"/>
              <a:gd name="T71" fmla="*/ 2147483647 h 208"/>
              <a:gd name="T72" fmla="*/ 2147483647 w 189"/>
              <a:gd name="T73" fmla="*/ 2147483647 h 208"/>
              <a:gd name="T74" fmla="*/ 2147483647 w 189"/>
              <a:gd name="T75" fmla="*/ 2147483647 h 208"/>
              <a:gd name="T76" fmla="*/ 2147483647 w 189"/>
              <a:gd name="T77" fmla="*/ 2147483647 h 208"/>
              <a:gd name="T78" fmla="*/ 2147483647 w 189"/>
              <a:gd name="T79" fmla="*/ 2147483647 h 208"/>
              <a:gd name="T80" fmla="*/ 2147483647 w 189"/>
              <a:gd name="T81" fmla="*/ 2147483647 h 208"/>
              <a:gd name="T82" fmla="*/ 2147483647 w 189"/>
              <a:gd name="T83" fmla="*/ 2147483647 h 208"/>
              <a:gd name="T84" fmla="*/ 2147483647 w 189"/>
              <a:gd name="T85" fmla="*/ 2147483647 h 208"/>
              <a:gd name="T86" fmla="*/ 2147483647 w 189"/>
              <a:gd name="T87" fmla="*/ 2147483647 h 208"/>
              <a:gd name="T88" fmla="*/ 2147483647 w 189"/>
              <a:gd name="T89" fmla="*/ 2147483647 h 208"/>
              <a:gd name="T90" fmla="*/ 2147483647 w 189"/>
              <a:gd name="T91" fmla="*/ 2147483647 h 208"/>
              <a:gd name="T92" fmla="*/ 2147483647 w 189"/>
              <a:gd name="T93" fmla="*/ 2147483647 h 208"/>
              <a:gd name="T94" fmla="*/ 2147483647 w 189"/>
              <a:gd name="T95" fmla="*/ 2147483647 h 2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9"/>
              <a:gd name="T145" fmla="*/ 0 h 208"/>
              <a:gd name="T146" fmla="*/ 189 w 189"/>
              <a:gd name="T147" fmla="*/ 208 h 2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9" h="208">
                <a:moveTo>
                  <a:pt x="93" y="15"/>
                </a:moveTo>
                <a:lnTo>
                  <a:pt x="109" y="23"/>
                </a:lnTo>
                <a:lnTo>
                  <a:pt x="100" y="39"/>
                </a:lnTo>
                <a:lnTo>
                  <a:pt x="134" y="60"/>
                </a:lnTo>
                <a:lnTo>
                  <a:pt x="144" y="44"/>
                </a:lnTo>
                <a:lnTo>
                  <a:pt x="147" y="42"/>
                </a:lnTo>
                <a:lnTo>
                  <a:pt x="147" y="54"/>
                </a:lnTo>
                <a:lnTo>
                  <a:pt x="159" y="56"/>
                </a:lnTo>
                <a:lnTo>
                  <a:pt x="157" y="79"/>
                </a:lnTo>
                <a:lnTo>
                  <a:pt x="189" y="82"/>
                </a:lnTo>
                <a:lnTo>
                  <a:pt x="188" y="114"/>
                </a:lnTo>
                <a:lnTo>
                  <a:pt x="156" y="113"/>
                </a:lnTo>
                <a:lnTo>
                  <a:pt x="154" y="127"/>
                </a:lnTo>
                <a:lnTo>
                  <a:pt x="151" y="127"/>
                </a:lnTo>
                <a:lnTo>
                  <a:pt x="150" y="141"/>
                </a:lnTo>
                <a:lnTo>
                  <a:pt x="153" y="141"/>
                </a:lnTo>
                <a:lnTo>
                  <a:pt x="154" y="141"/>
                </a:lnTo>
                <a:lnTo>
                  <a:pt x="159" y="139"/>
                </a:lnTo>
                <a:lnTo>
                  <a:pt x="159" y="144"/>
                </a:lnTo>
                <a:lnTo>
                  <a:pt x="163" y="144"/>
                </a:lnTo>
                <a:lnTo>
                  <a:pt x="163" y="146"/>
                </a:lnTo>
                <a:lnTo>
                  <a:pt x="170" y="146"/>
                </a:lnTo>
                <a:lnTo>
                  <a:pt x="170" y="149"/>
                </a:lnTo>
                <a:lnTo>
                  <a:pt x="150" y="148"/>
                </a:lnTo>
                <a:lnTo>
                  <a:pt x="141" y="144"/>
                </a:lnTo>
                <a:lnTo>
                  <a:pt x="139" y="145"/>
                </a:lnTo>
                <a:lnTo>
                  <a:pt x="139" y="149"/>
                </a:lnTo>
                <a:lnTo>
                  <a:pt x="142" y="152"/>
                </a:lnTo>
                <a:lnTo>
                  <a:pt x="138" y="157"/>
                </a:lnTo>
                <a:lnTo>
                  <a:pt x="138" y="165"/>
                </a:lnTo>
                <a:lnTo>
                  <a:pt x="110" y="164"/>
                </a:lnTo>
                <a:lnTo>
                  <a:pt x="110" y="180"/>
                </a:lnTo>
                <a:lnTo>
                  <a:pt x="128" y="182"/>
                </a:lnTo>
                <a:lnTo>
                  <a:pt x="128" y="193"/>
                </a:lnTo>
                <a:lnTo>
                  <a:pt x="137" y="193"/>
                </a:lnTo>
                <a:lnTo>
                  <a:pt x="138" y="196"/>
                </a:lnTo>
                <a:lnTo>
                  <a:pt x="134" y="198"/>
                </a:lnTo>
                <a:lnTo>
                  <a:pt x="129" y="196"/>
                </a:lnTo>
                <a:lnTo>
                  <a:pt x="128" y="201"/>
                </a:lnTo>
                <a:lnTo>
                  <a:pt x="126" y="205"/>
                </a:lnTo>
                <a:lnTo>
                  <a:pt x="103" y="204"/>
                </a:lnTo>
                <a:lnTo>
                  <a:pt x="101" y="208"/>
                </a:lnTo>
                <a:lnTo>
                  <a:pt x="94" y="208"/>
                </a:lnTo>
                <a:lnTo>
                  <a:pt x="94" y="204"/>
                </a:lnTo>
                <a:lnTo>
                  <a:pt x="68" y="201"/>
                </a:lnTo>
                <a:lnTo>
                  <a:pt x="68" y="198"/>
                </a:lnTo>
                <a:lnTo>
                  <a:pt x="37" y="195"/>
                </a:lnTo>
                <a:lnTo>
                  <a:pt x="37" y="183"/>
                </a:lnTo>
                <a:lnTo>
                  <a:pt x="37" y="179"/>
                </a:lnTo>
                <a:lnTo>
                  <a:pt x="40" y="179"/>
                </a:lnTo>
                <a:lnTo>
                  <a:pt x="40" y="163"/>
                </a:lnTo>
                <a:lnTo>
                  <a:pt x="22" y="161"/>
                </a:lnTo>
                <a:lnTo>
                  <a:pt x="22" y="163"/>
                </a:lnTo>
                <a:lnTo>
                  <a:pt x="18" y="163"/>
                </a:lnTo>
                <a:lnTo>
                  <a:pt x="19" y="119"/>
                </a:lnTo>
                <a:lnTo>
                  <a:pt x="16" y="117"/>
                </a:lnTo>
                <a:lnTo>
                  <a:pt x="16" y="114"/>
                </a:lnTo>
                <a:lnTo>
                  <a:pt x="0" y="113"/>
                </a:lnTo>
                <a:lnTo>
                  <a:pt x="2" y="70"/>
                </a:lnTo>
                <a:lnTo>
                  <a:pt x="6" y="69"/>
                </a:lnTo>
                <a:lnTo>
                  <a:pt x="5" y="67"/>
                </a:lnTo>
                <a:lnTo>
                  <a:pt x="3" y="64"/>
                </a:lnTo>
                <a:lnTo>
                  <a:pt x="3" y="63"/>
                </a:lnTo>
                <a:lnTo>
                  <a:pt x="3" y="61"/>
                </a:lnTo>
                <a:lnTo>
                  <a:pt x="8" y="61"/>
                </a:lnTo>
                <a:lnTo>
                  <a:pt x="8" y="60"/>
                </a:lnTo>
                <a:lnTo>
                  <a:pt x="9" y="59"/>
                </a:lnTo>
                <a:lnTo>
                  <a:pt x="9" y="51"/>
                </a:lnTo>
                <a:lnTo>
                  <a:pt x="9" y="47"/>
                </a:lnTo>
                <a:lnTo>
                  <a:pt x="9" y="37"/>
                </a:lnTo>
                <a:lnTo>
                  <a:pt x="3" y="37"/>
                </a:lnTo>
                <a:lnTo>
                  <a:pt x="6" y="7"/>
                </a:lnTo>
                <a:lnTo>
                  <a:pt x="8" y="6"/>
                </a:lnTo>
                <a:lnTo>
                  <a:pt x="8" y="4"/>
                </a:lnTo>
                <a:lnTo>
                  <a:pt x="10" y="4"/>
                </a:lnTo>
                <a:lnTo>
                  <a:pt x="12" y="6"/>
                </a:lnTo>
                <a:lnTo>
                  <a:pt x="15" y="9"/>
                </a:lnTo>
                <a:lnTo>
                  <a:pt x="16" y="9"/>
                </a:lnTo>
                <a:lnTo>
                  <a:pt x="21" y="6"/>
                </a:lnTo>
                <a:lnTo>
                  <a:pt x="24" y="6"/>
                </a:lnTo>
                <a:lnTo>
                  <a:pt x="24" y="7"/>
                </a:lnTo>
                <a:lnTo>
                  <a:pt x="25" y="7"/>
                </a:lnTo>
                <a:lnTo>
                  <a:pt x="24" y="10"/>
                </a:lnTo>
                <a:lnTo>
                  <a:pt x="25" y="10"/>
                </a:lnTo>
                <a:lnTo>
                  <a:pt x="28" y="9"/>
                </a:lnTo>
                <a:lnTo>
                  <a:pt x="31" y="12"/>
                </a:lnTo>
                <a:lnTo>
                  <a:pt x="31" y="3"/>
                </a:lnTo>
                <a:lnTo>
                  <a:pt x="32" y="0"/>
                </a:lnTo>
                <a:lnTo>
                  <a:pt x="59" y="1"/>
                </a:lnTo>
                <a:lnTo>
                  <a:pt x="54" y="10"/>
                </a:lnTo>
                <a:lnTo>
                  <a:pt x="72" y="12"/>
                </a:lnTo>
                <a:lnTo>
                  <a:pt x="75" y="13"/>
                </a:lnTo>
                <a:lnTo>
                  <a:pt x="76" y="10"/>
                </a:lnTo>
                <a:lnTo>
                  <a:pt x="84" y="15"/>
                </a:lnTo>
                <a:lnTo>
                  <a:pt x="87" y="12"/>
                </a:lnTo>
                <a:lnTo>
                  <a:pt x="93" y="1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7" name="Freeform 252"/>
          <p:cNvSpPr>
            <a:spLocks/>
          </p:cNvSpPr>
          <p:nvPr/>
        </p:nvSpPr>
        <p:spPr bwMode="auto">
          <a:xfrm rot="21334256">
            <a:off x="27386312" y="3425088"/>
            <a:ext cx="1315601" cy="578826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8" name="Freeform 253"/>
          <p:cNvSpPr>
            <a:spLocks/>
          </p:cNvSpPr>
          <p:nvPr/>
        </p:nvSpPr>
        <p:spPr bwMode="auto">
          <a:xfrm rot="21334256">
            <a:off x="24852429" y="3428429"/>
            <a:ext cx="1391407" cy="565855"/>
          </a:xfrm>
          <a:custGeom>
            <a:avLst/>
            <a:gdLst>
              <a:gd name="T0" fmla="*/ 2147483647 w 254"/>
              <a:gd name="T1" fmla="*/ 2147483647 h 156"/>
              <a:gd name="T2" fmla="*/ 2147483647 w 254"/>
              <a:gd name="T3" fmla="*/ 2147483647 h 156"/>
              <a:gd name="T4" fmla="*/ 2147483647 w 254"/>
              <a:gd name="T5" fmla="*/ 2147483647 h 156"/>
              <a:gd name="T6" fmla="*/ 2147483647 w 254"/>
              <a:gd name="T7" fmla="*/ 2147483647 h 156"/>
              <a:gd name="T8" fmla="*/ 2147483647 w 254"/>
              <a:gd name="T9" fmla="*/ 2147483647 h 156"/>
              <a:gd name="T10" fmla="*/ 2147483647 w 254"/>
              <a:gd name="T11" fmla="*/ 2147483647 h 156"/>
              <a:gd name="T12" fmla="*/ 2147483647 w 254"/>
              <a:gd name="T13" fmla="*/ 2147483647 h 156"/>
              <a:gd name="T14" fmla="*/ 2147483647 w 254"/>
              <a:gd name="T15" fmla="*/ 2147483647 h 156"/>
              <a:gd name="T16" fmla="*/ 2147483647 w 254"/>
              <a:gd name="T17" fmla="*/ 2147483647 h 156"/>
              <a:gd name="T18" fmla="*/ 2147483647 w 254"/>
              <a:gd name="T19" fmla="*/ 2147483647 h 156"/>
              <a:gd name="T20" fmla="*/ 2147483647 w 254"/>
              <a:gd name="T21" fmla="*/ 2147483647 h 156"/>
              <a:gd name="T22" fmla="*/ 2147483647 w 254"/>
              <a:gd name="T23" fmla="*/ 2147483647 h 156"/>
              <a:gd name="T24" fmla="*/ 2147483647 w 254"/>
              <a:gd name="T25" fmla="*/ 2147483647 h 156"/>
              <a:gd name="T26" fmla="*/ 2147483647 w 254"/>
              <a:gd name="T27" fmla="*/ 2147483647 h 156"/>
              <a:gd name="T28" fmla="*/ 2147483647 w 254"/>
              <a:gd name="T29" fmla="*/ 2147483647 h 156"/>
              <a:gd name="T30" fmla="*/ 2147483647 w 254"/>
              <a:gd name="T31" fmla="*/ 2147483647 h 156"/>
              <a:gd name="T32" fmla="*/ 2147483647 w 254"/>
              <a:gd name="T33" fmla="*/ 2147483647 h 156"/>
              <a:gd name="T34" fmla="*/ 2147483647 w 254"/>
              <a:gd name="T35" fmla="*/ 2147483647 h 156"/>
              <a:gd name="T36" fmla="*/ 2147483647 w 254"/>
              <a:gd name="T37" fmla="*/ 2147483647 h 156"/>
              <a:gd name="T38" fmla="*/ 2147483647 w 254"/>
              <a:gd name="T39" fmla="*/ 2147483647 h 156"/>
              <a:gd name="T40" fmla="*/ 2147483647 w 254"/>
              <a:gd name="T41" fmla="*/ 2147483647 h 156"/>
              <a:gd name="T42" fmla="*/ 2147483647 w 254"/>
              <a:gd name="T43" fmla="*/ 2147483647 h 156"/>
              <a:gd name="T44" fmla="*/ 2147483647 w 254"/>
              <a:gd name="T45" fmla="*/ 2147483647 h 156"/>
              <a:gd name="T46" fmla="*/ 2147483647 w 254"/>
              <a:gd name="T47" fmla="*/ 2147483647 h 156"/>
              <a:gd name="T48" fmla="*/ 2147483647 w 254"/>
              <a:gd name="T49" fmla="*/ 2147483647 h 156"/>
              <a:gd name="T50" fmla="*/ 2147483647 w 254"/>
              <a:gd name="T51" fmla="*/ 2147483647 h 156"/>
              <a:gd name="T52" fmla="*/ 2147483647 w 254"/>
              <a:gd name="T53" fmla="*/ 2147483647 h 156"/>
              <a:gd name="T54" fmla="*/ 2147483647 w 254"/>
              <a:gd name="T55" fmla="*/ 2147483647 h 156"/>
              <a:gd name="T56" fmla="*/ 2147483647 w 254"/>
              <a:gd name="T57" fmla="*/ 2147483647 h 156"/>
              <a:gd name="T58" fmla="*/ 2147483647 w 254"/>
              <a:gd name="T59" fmla="*/ 2147483647 h 156"/>
              <a:gd name="T60" fmla="*/ 2147483647 w 254"/>
              <a:gd name="T61" fmla="*/ 2147483647 h 156"/>
              <a:gd name="T62" fmla="*/ 2147483647 w 254"/>
              <a:gd name="T63" fmla="*/ 2147483647 h 156"/>
              <a:gd name="T64" fmla="*/ 2147483647 w 254"/>
              <a:gd name="T65" fmla="*/ 2147483647 h 156"/>
              <a:gd name="T66" fmla="*/ 2147483647 w 254"/>
              <a:gd name="T67" fmla="*/ 2147483647 h 156"/>
              <a:gd name="T68" fmla="*/ 2147483647 w 254"/>
              <a:gd name="T69" fmla="*/ 2147483647 h 156"/>
              <a:gd name="T70" fmla="*/ 2147483647 w 254"/>
              <a:gd name="T71" fmla="*/ 2147483647 h 156"/>
              <a:gd name="T72" fmla="*/ 2147483647 w 254"/>
              <a:gd name="T73" fmla="*/ 2147483647 h 156"/>
              <a:gd name="T74" fmla="*/ 2147483647 w 254"/>
              <a:gd name="T75" fmla="*/ 2147483647 h 156"/>
              <a:gd name="T76" fmla="*/ 2147483647 w 254"/>
              <a:gd name="T77" fmla="*/ 2147483647 h 156"/>
              <a:gd name="T78" fmla="*/ 2147483647 w 254"/>
              <a:gd name="T79" fmla="*/ 2147483647 h 156"/>
              <a:gd name="T80" fmla="*/ 2147483647 w 254"/>
              <a:gd name="T81" fmla="*/ 2147483647 h 156"/>
              <a:gd name="T82" fmla="*/ 2147483647 w 254"/>
              <a:gd name="T83" fmla="*/ 2147483647 h 156"/>
              <a:gd name="T84" fmla="*/ 2147483647 w 254"/>
              <a:gd name="T85" fmla="*/ 2147483647 h 156"/>
              <a:gd name="T86" fmla="*/ 2147483647 w 254"/>
              <a:gd name="T87" fmla="*/ 2147483647 h 156"/>
              <a:gd name="T88" fmla="*/ 2147483647 w 254"/>
              <a:gd name="T89" fmla="*/ 2147483647 h 156"/>
              <a:gd name="T90" fmla="*/ 2147483647 w 254"/>
              <a:gd name="T91" fmla="*/ 2147483647 h 156"/>
              <a:gd name="T92" fmla="*/ 2147483647 w 254"/>
              <a:gd name="T93" fmla="*/ 2147483647 h 156"/>
              <a:gd name="T94" fmla="*/ 2147483647 w 254"/>
              <a:gd name="T95" fmla="*/ 2147483647 h 156"/>
              <a:gd name="T96" fmla="*/ 2147483647 w 254"/>
              <a:gd name="T97" fmla="*/ 2147483647 h 156"/>
              <a:gd name="T98" fmla="*/ 2147483647 w 254"/>
              <a:gd name="T99" fmla="*/ 2147483647 h 156"/>
              <a:gd name="T100" fmla="*/ 2147483647 w 254"/>
              <a:gd name="T101" fmla="*/ 2147483647 h 156"/>
              <a:gd name="T102" fmla="*/ 2147483647 w 254"/>
              <a:gd name="T103" fmla="*/ 2147483647 h 156"/>
              <a:gd name="T104" fmla="*/ 2147483647 w 254"/>
              <a:gd name="T105" fmla="*/ 2147483647 h 156"/>
              <a:gd name="T106" fmla="*/ 2147483647 w 254"/>
              <a:gd name="T107" fmla="*/ 2147483647 h 156"/>
              <a:gd name="T108" fmla="*/ 2147483647 w 254"/>
              <a:gd name="T109" fmla="*/ 2147483647 h 156"/>
              <a:gd name="T110" fmla="*/ 2147483647 w 254"/>
              <a:gd name="T111" fmla="*/ 2147483647 h 1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4"/>
              <a:gd name="T169" fmla="*/ 0 h 156"/>
              <a:gd name="T170" fmla="*/ 254 w 254"/>
              <a:gd name="T171" fmla="*/ 156 h 1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4" h="156">
                <a:moveTo>
                  <a:pt x="151" y="22"/>
                </a:moveTo>
                <a:lnTo>
                  <a:pt x="167" y="23"/>
                </a:lnTo>
                <a:lnTo>
                  <a:pt x="166" y="33"/>
                </a:lnTo>
                <a:lnTo>
                  <a:pt x="170" y="33"/>
                </a:lnTo>
                <a:lnTo>
                  <a:pt x="175" y="35"/>
                </a:lnTo>
                <a:lnTo>
                  <a:pt x="180" y="32"/>
                </a:lnTo>
                <a:lnTo>
                  <a:pt x="180" y="48"/>
                </a:lnTo>
                <a:lnTo>
                  <a:pt x="232" y="51"/>
                </a:lnTo>
                <a:lnTo>
                  <a:pt x="232" y="63"/>
                </a:lnTo>
                <a:lnTo>
                  <a:pt x="220" y="63"/>
                </a:lnTo>
                <a:lnTo>
                  <a:pt x="218" y="70"/>
                </a:lnTo>
                <a:lnTo>
                  <a:pt x="216" y="68"/>
                </a:lnTo>
                <a:lnTo>
                  <a:pt x="214" y="70"/>
                </a:lnTo>
                <a:lnTo>
                  <a:pt x="214" y="73"/>
                </a:lnTo>
                <a:lnTo>
                  <a:pt x="218" y="74"/>
                </a:lnTo>
                <a:lnTo>
                  <a:pt x="217" y="85"/>
                </a:lnTo>
                <a:lnTo>
                  <a:pt x="220" y="85"/>
                </a:lnTo>
                <a:lnTo>
                  <a:pt x="218" y="87"/>
                </a:lnTo>
                <a:lnTo>
                  <a:pt x="254" y="89"/>
                </a:lnTo>
                <a:lnTo>
                  <a:pt x="252" y="115"/>
                </a:lnTo>
                <a:lnTo>
                  <a:pt x="248" y="118"/>
                </a:lnTo>
                <a:lnTo>
                  <a:pt x="254" y="126"/>
                </a:lnTo>
                <a:lnTo>
                  <a:pt x="251" y="128"/>
                </a:lnTo>
                <a:lnTo>
                  <a:pt x="249" y="130"/>
                </a:lnTo>
                <a:lnTo>
                  <a:pt x="246" y="131"/>
                </a:lnTo>
                <a:lnTo>
                  <a:pt x="243" y="133"/>
                </a:lnTo>
                <a:lnTo>
                  <a:pt x="242" y="133"/>
                </a:lnTo>
                <a:lnTo>
                  <a:pt x="239" y="134"/>
                </a:lnTo>
                <a:lnTo>
                  <a:pt x="238" y="136"/>
                </a:lnTo>
                <a:lnTo>
                  <a:pt x="236" y="139"/>
                </a:lnTo>
                <a:lnTo>
                  <a:pt x="236" y="140"/>
                </a:lnTo>
                <a:lnTo>
                  <a:pt x="236" y="142"/>
                </a:lnTo>
                <a:lnTo>
                  <a:pt x="235" y="142"/>
                </a:lnTo>
                <a:lnTo>
                  <a:pt x="233" y="143"/>
                </a:lnTo>
                <a:lnTo>
                  <a:pt x="230" y="142"/>
                </a:lnTo>
                <a:lnTo>
                  <a:pt x="229" y="143"/>
                </a:lnTo>
                <a:lnTo>
                  <a:pt x="229" y="146"/>
                </a:lnTo>
                <a:lnTo>
                  <a:pt x="227" y="148"/>
                </a:lnTo>
                <a:lnTo>
                  <a:pt x="226" y="149"/>
                </a:lnTo>
                <a:lnTo>
                  <a:pt x="224" y="149"/>
                </a:lnTo>
                <a:lnTo>
                  <a:pt x="223" y="149"/>
                </a:lnTo>
                <a:lnTo>
                  <a:pt x="221" y="149"/>
                </a:lnTo>
                <a:lnTo>
                  <a:pt x="221" y="150"/>
                </a:lnTo>
                <a:lnTo>
                  <a:pt x="218" y="153"/>
                </a:lnTo>
                <a:lnTo>
                  <a:pt x="217" y="155"/>
                </a:lnTo>
                <a:lnTo>
                  <a:pt x="216" y="156"/>
                </a:lnTo>
                <a:lnTo>
                  <a:pt x="214" y="156"/>
                </a:lnTo>
                <a:lnTo>
                  <a:pt x="208" y="145"/>
                </a:lnTo>
                <a:lnTo>
                  <a:pt x="211" y="143"/>
                </a:lnTo>
                <a:lnTo>
                  <a:pt x="213" y="133"/>
                </a:lnTo>
                <a:lnTo>
                  <a:pt x="195" y="131"/>
                </a:lnTo>
                <a:lnTo>
                  <a:pt x="194" y="136"/>
                </a:lnTo>
                <a:lnTo>
                  <a:pt x="179" y="136"/>
                </a:lnTo>
                <a:lnTo>
                  <a:pt x="179" y="145"/>
                </a:lnTo>
                <a:lnTo>
                  <a:pt x="157" y="143"/>
                </a:lnTo>
                <a:lnTo>
                  <a:pt x="157" y="133"/>
                </a:lnTo>
                <a:lnTo>
                  <a:pt x="154" y="131"/>
                </a:lnTo>
                <a:lnTo>
                  <a:pt x="160" y="123"/>
                </a:lnTo>
                <a:lnTo>
                  <a:pt x="132" y="109"/>
                </a:lnTo>
                <a:lnTo>
                  <a:pt x="139" y="102"/>
                </a:lnTo>
                <a:lnTo>
                  <a:pt x="125" y="96"/>
                </a:lnTo>
                <a:lnTo>
                  <a:pt x="111" y="96"/>
                </a:lnTo>
                <a:lnTo>
                  <a:pt x="109" y="96"/>
                </a:lnTo>
                <a:lnTo>
                  <a:pt x="109" y="99"/>
                </a:lnTo>
                <a:lnTo>
                  <a:pt x="107" y="107"/>
                </a:lnTo>
                <a:lnTo>
                  <a:pt x="113" y="107"/>
                </a:lnTo>
                <a:lnTo>
                  <a:pt x="113" y="112"/>
                </a:lnTo>
                <a:lnTo>
                  <a:pt x="117" y="112"/>
                </a:lnTo>
                <a:lnTo>
                  <a:pt x="117" y="120"/>
                </a:lnTo>
                <a:lnTo>
                  <a:pt x="111" y="124"/>
                </a:lnTo>
                <a:lnTo>
                  <a:pt x="103" y="121"/>
                </a:lnTo>
                <a:lnTo>
                  <a:pt x="104" y="111"/>
                </a:lnTo>
                <a:lnTo>
                  <a:pt x="68" y="108"/>
                </a:lnTo>
                <a:lnTo>
                  <a:pt x="66" y="105"/>
                </a:lnTo>
                <a:lnTo>
                  <a:pt x="60" y="108"/>
                </a:lnTo>
                <a:lnTo>
                  <a:pt x="57" y="104"/>
                </a:lnTo>
                <a:lnTo>
                  <a:pt x="59" y="102"/>
                </a:lnTo>
                <a:lnTo>
                  <a:pt x="47" y="86"/>
                </a:lnTo>
                <a:lnTo>
                  <a:pt x="29" y="96"/>
                </a:lnTo>
                <a:lnTo>
                  <a:pt x="32" y="101"/>
                </a:lnTo>
                <a:lnTo>
                  <a:pt x="31" y="102"/>
                </a:lnTo>
                <a:lnTo>
                  <a:pt x="31" y="105"/>
                </a:lnTo>
                <a:lnTo>
                  <a:pt x="26" y="104"/>
                </a:lnTo>
                <a:lnTo>
                  <a:pt x="26" y="102"/>
                </a:lnTo>
                <a:lnTo>
                  <a:pt x="22" y="102"/>
                </a:lnTo>
                <a:lnTo>
                  <a:pt x="19" y="98"/>
                </a:lnTo>
                <a:lnTo>
                  <a:pt x="15" y="95"/>
                </a:lnTo>
                <a:lnTo>
                  <a:pt x="13" y="92"/>
                </a:lnTo>
                <a:lnTo>
                  <a:pt x="10" y="90"/>
                </a:lnTo>
                <a:lnTo>
                  <a:pt x="19" y="82"/>
                </a:lnTo>
                <a:lnTo>
                  <a:pt x="0" y="60"/>
                </a:lnTo>
                <a:lnTo>
                  <a:pt x="32" y="35"/>
                </a:lnTo>
                <a:lnTo>
                  <a:pt x="38" y="41"/>
                </a:lnTo>
                <a:lnTo>
                  <a:pt x="34" y="46"/>
                </a:lnTo>
                <a:lnTo>
                  <a:pt x="38" y="51"/>
                </a:lnTo>
                <a:lnTo>
                  <a:pt x="43" y="48"/>
                </a:lnTo>
                <a:lnTo>
                  <a:pt x="43" y="45"/>
                </a:lnTo>
                <a:lnTo>
                  <a:pt x="46" y="42"/>
                </a:lnTo>
                <a:lnTo>
                  <a:pt x="46" y="41"/>
                </a:lnTo>
                <a:lnTo>
                  <a:pt x="66" y="20"/>
                </a:lnTo>
                <a:lnTo>
                  <a:pt x="60" y="14"/>
                </a:lnTo>
                <a:lnTo>
                  <a:pt x="68" y="5"/>
                </a:lnTo>
                <a:lnTo>
                  <a:pt x="73" y="0"/>
                </a:lnTo>
                <a:lnTo>
                  <a:pt x="78" y="4"/>
                </a:lnTo>
                <a:lnTo>
                  <a:pt x="73" y="10"/>
                </a:lnTo>
                <a:lnTo>
                  <a:pt x="92" y="27"/>
                </a:lnTo>
                <a:lnTo>
                  <a:pt x="97" y="23"/>
                </a:lnTo>
                <a:lnTo>
                  <a:pt x="129" y="27"/>
                </a:lnTo>
                <a:lnTo>
                  <a:pt x="132" y="24"/>
                </a:lnTo>
                <a:lnTo>
                  <a:pt x="135" y="23"/>
                </a:lnTo>
                <a:lnTo>
                  <a:pt x="138" y="22"/>
                </a:lnTo>
                <a:lnTo>
                  <a:pt x="144" y="19"/>
                </a:lnTo>
                <a:lnTo>
                  <a:pt x="151" y="2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9" name="Freeform 254"/>
          <p:cNvSpPr>
            <a:spLocks noEditPoints="1"/>
          </p:cNvSpPr>
          <p:nvPr/>
        </p:nvSpPr>
        <p:spPr bwMode="auto">
          <a:xfrm rot="21334256">
            <a:off x="23254165" y="1245189"/>
            <a:ext cx="1440315" cy="1138192"/>
          </a:xfrm>
          <a:custGeom>
            <a:avLst/>
            <a:gdLst>
              <a:gd name="T0" fmla="*/ 2147483647 w 263"/>
              <a:gd name="T1" fmla="*/ 2147483647 h 313"/>
              <a:gd name="T2" fmla="*/ 2147483647 w 263"/>
              <a:gd name="T3" fmla="*/ 2147483647 h 313"/>
              <a:gd name="T4" fmla="*/ 2147483647 w 263"/>
              <a:gd name="T5" fmla="*/ 2147483647 h 313"/>
              <a:gd name="T6" fmla="*/ 2147483647 w 263"/>
              <a:gd name="T7" fmla="*/ 2147483647 h 313"/>
              <a:gd name="T8" fmla="*/ 2147483647 w 263"/>
              <a:gd name="T9" fmla="*/ 2147483647 h 313"/>
              <a:gd name="T10" fmla="*/ 2147483647 w 263"/>
              <a:gd name="T11" fmla="*/ 2147483647 h 313"/>
              <a:gd name="T12" fmla="*/ 2147483647 w 263"/>
              <a:gd name="T13" fmla="*/ 2147483647 h 313"/>
              <a:gd name="T14" fmla="*/ 2147483647 w 263"/>
              <a:gd name="T15" fmla="*/ 2147483647 h 313"/>
              <a:gd name="T16" fmla="*/ 2147483647 w 263"/>
              <a:gd name="T17" fmla="*/ 2147483647 h 313"/>
              <a:gd name="T18" fmla="*/ 2147483647 w 263"/>
              <a:gd name="T19" fmla="*/ 2147483647 h 313"/>
              <a:gd name="T20" fmla="*/ 2147483647 w 263"/>
              <a:gd name="T21" fmla="*/ 2147483647 h 313"/>
              <a:gd name="T22" fmla="*/ 2147483647 w 263"/>
              <a:gd name="T23" fmla="*/ 2147483647 h 313"/>
              <a:gd name="T24" fmla="*/ 2147483647 w 263"/>
              <a:gd name="T25" fmla="*/ 2147483647 h 313"/>
              <a:gd name="T26" fmla="*/ 2147483647 w 263"/>
              <a:gd name="T27" fmla="*/ 2147483647 h 313"/>
              <a:gd name="T28" fmla="*/ 2147483647 w 263"/>
              <a:gd name="T29" fmla="*/ 2147483647 h 313"/>
              <a:gd name="T30" fmla="*/ 2147483647 w 263"/>
              <a:gd name="T31" fmla="*/ 2147483647 h 313"/>
              <a:gd name="T32" fmla="*/ 2147483647 w 263"/>
              <a:gd name="T33" fmla="*/ 2147483647 h 313"/>
              <a:gd name="T34" fmla="*/ 2147483647 w 263"/>
              <a:gd name="T35" fmla="*/ 2147483647 h 313"/>
              <a:gd name="T36" fmla="*/ 2147483647 w 263"/>
              <a:gd name="T37" fmla="*/ 2147483647 h 313"/>
              <a:gd name="T38" fmla="*/ 2147483647 w 263"/>
              <a:gd name="T39" fmla="*/ 2147483647 h 313"/>
              <a:gd name="T40" fmla="*/ 2147483647 w 263"/>
              <a:gd name="T41" fmla="*/ 2147483647 h 313"/>
              <a:gd name="T42" fmla="*/ 2147483647 w 263"/>
              <a:gd name="T43" fmla="*/ 2147483647 h 313"/>
              <a:gd name="T44" fmla="*/ 2147483647 w 263"/>
              <a:gd name="T45" fmla="*/ 2147483647 h 313"/>
              <a:gd name="T46" fmla="*/ 2147483647 w 263"/>
              <a:gd name="T47" fmla="*/ 2147483647 h 313"/>
              <a:gd name="T48" fmla="*/ 2147483647 w 263"/>
              <a:gd name="T49" fmla="*/ 2147483647 h 313"/>
              <a:gd name="T50" fmla="*/ 2147483647 w 263"/>
              <a:gd name="T51" fmla="*/ 2147483647 h 313"/>
              <a:gd name="T52" fmla="*/ 2147483647 w 263"/>
              <a:gd name="T53" fmla="*/ 2147483647 h 313"/>
              <a:gd name="T54" fmla="*/ 2147483647 w 263"/>
              <a:gd name="T55" fmla="*/ 2147483647 h 313"/>
              <a:gd name="T56" fmla="*/ 2147483647 w 263"/>
              <a:gd name="T57" fmla="*/ 2147483647 h 313"/>
              <a:gd name="T58" fmla="*/ 2147483647 w 263"/>
              <a:gd name="T59" fmla="*/ 2147483647 h 313"/>
              <a:gd name="T60" fmla="*/ 2147483647 w 263"/>
              <a:gd name="T61" fmla="*/ 2147483647 h 313"/>
              <a:gd name="T62" fmla="*/ 2147483647 w 263"/>
              <a:gd name="T63" fmla="*/ 2147483647 h 313"/>
              <a:gd name="T64" fmla="*/ 2147483647 w 263"/>
              <a:gd name="T65" fmla="*/ 2147483647 h 313"/>
              <a:gd name="T66" fmla="*/ 2147483647 w 263"/>
              <a:gd name="T67" fmla="*/ 2147483647 h 313"/>
              <a:gd name="T68" fmla="*/ 2147483647 w 263"/>
              <a:gd name="T69" fmla="*/ 2147483647 h 313"/>
              <a:gd name="T70" fmla="*/ 2147483647 w 263"/>
              <a:gd name="T71" fmla="*/ 2147483647 h 313"/>
              <a:gd name="T72" fmla="*/ 2147483647 w 263"/>
              <a:gd name="T73" fmla="*/ 2147483647 h 313"/>
              <a:gd name="T74" fmla="*/ 2147483647 w 263"/>
              <a:gd name="T75" fmla="*/ 2147483647 h 313"/>
              <a:gd name="T76" fmla="*/ 2147483647 w 263"/>
              <a:gd name="T77" fmla="*/ 2147483647 h 313"/>
              <a:gd name="T78" fmla="*/ 2147483647 w 263"/>
              <a:gd name="T79" fmla="*/ 2147483647 h 313"/>
              <a:gd name="T80" fmla="*/ 2147483647 w 263"/>
              <a:gd name="T81" fmla="*/ 2147483647 h 313"/>
              <a:gd name="T82" fmla="*/ 2147483647 w 263"/>
              <a:gd name="T83" fmla="*/ 2147483647 h 313"/>
              <a:gd name="T84" fmla="*/ 2147483647 w 263"/>
              <a:gd name="T85" fmla="*/ 2147483647 h 313"/>
              <a:gd name="T86" fmla="*/ 2147483647 w 263"/>
              <a:gd name="T87" fmla="*/ 2147483647 h 313"/>
              <a:gd name="T88" fmla="*/ 2147483647 w 263"/>
              <a:gd name="T89" fmla="*/ 2147483647 h 313"/>
              <a:gd name="T90" fmla="*/ 2147483647 w 263"/>
              <a:gd name="T91" fmla="*/ 2147483647 h 313"/>
              <a:gd name="T92" fmla="*/ 2147483647 w 263"/>
              <a:gd name="T93" fmla="*/ 2147483647 h 313"/>
              <a:gd name="T94" fmla="*/ 2147483647 w 263"/>
              <a:gd name="T95" fmla="*/ 2147483647 h 313"/>
              <a:gd name="T96" fmla="*/ 2147483647 w 263"/>
              <a:gd name="T97" fmla="*/ 2147483647 h 313"/>
              <a:gd name="T98" fmla="*/ 2147483647 w 263"/>
              <a:gd name="T99" fmla="*/ 2147483647 h 313"/>
              <a:gd name="T100" fmla="*/ 2147483647 w 263"/>
              <a:gd name="T101" fmla="*/ 2147483647 h 313"/>
              <a:gd name="T102" fmla="*/ 2147483647 w 263"/>
              <a:gd name="T103" fmla="*/ 2147483647 h 313"/>
              <a:gd name="T104" fmla="*/ 2147483647 w 263"/>
              <a:gd name="T105" fmla="*/ 2147483647 h 313"/>
              <a:gd name="T106" fmla="*/ 2147483647 w 263"/>
              <a:gd name="T107" fmla="*/ 2147483647 h 313"/>
              <a:gd name="T108" fmla="*/ 2147483647 w 263"/>
              <a:gd name="T109" fmla="*/ 2147483647 h 313"/>
              <a:gd name="T110" fmla="*/ 2147483647 w 263"/>
              <a:gd name="T111" fmla="*/ 2147483647 h 313"/>
              <a:gd name="T112" fmla="*/ 2147483647 w 263"/>
              <a:gd name="T113" fmla="*/ 2147483647 h 31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63"/>
              <a:gd name="T172" fmla="*/ 0 h 313"/>
              <a:gd name="T173" fmla="*/ 263 w 263"/>
              <a:gd name="T174" fmla="*/ 313 h 31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63" h="313">
                <a:moveTo>
                  <a:pt x="132" y="85"/>
                </a:moveTo>
                <a:lnTo>
                  <a:pt x="135" y="82"/>
                </a:lnTo>
                <a:lnTo>
                  <a:pt x="140" y="77"/>
                </a:lnTo>
                <a:lnTo>
                  <a:pt x="144" y="74"/>
                </a:lnTo>
                <a:lnTo>
                  <a:pt x="145" y="73"/>
                </a:lnTo>
                <a:lnTo>
                  <a:pt x="151" y="73"/>
                </a:lnTo>
                <a:lnTo>
                  <a:pt x="170" y="73"/>
                </a:lnTo>
                <a:lnTo>
                  <a:pt x="173" y="72"/>
                </a:lnTo>
                <a:lnTo>
                  <a:pt x="176" y="70"/>
                </a:lnTo>
                <a:lnTo>
                  <a:pt x="181" y="67"/>
                </a:lnTo>
                <a:lnTo>
                  <a:pt x="182" y="66"/>
                </a:lnTo>
                <a:lnTo>
                  <a:pt x="183" y="64"/>
                </a:lnTo>
                <a:lnTo>
                  <a:pt x="183" y="61"/>
                </a:lnTo>
                <a:lnTo>
                  <a:pt x="183" y="60"/>
                </a:lnTo>
                <a:lnTo>
                  <a:pt x="185" y="60"/>
                </a:lnTo>
                <a:lnTo>
                  <a:pt x="186" y="61"/>
                </a:lnTo>
                <a:lnTo>
                  <a:pt x="188" y="60"/>
                </a:lnTo>
                <a:lnTo>
                  <a:pt x="189" y="60"/>
                </a:lnTo>
                <a:lnTo>
                  <a:pt x="191" y="58"/>
                </a:lnTo>
                <a:lnTo>
                  <a:pt x="192" y="58"/>
                </a:lnTo>
                <a:lnTo>
                  <a:pt x="191" y="66"/>
                </a:lnTo>
                <a:lnTo>
                  <a:pt x="191" y="69"/>
                </a:lnTo>
                <a:lnTo>
                  <a:pt x="191" y="73"/>
                </a:lnTo>
                <a:lnTo>
                  <a:pt x="194" y="80"/>
                </a:lnTo>
                <a:lnTo>
                  <a:pt x="194" y="83"/>
                </a:lnTo>
                <a:lnTo>
                  <a:pt x="195" y="85"/>
                </a:lnTo>
                <a:lnTo>
                  <a:pt x="198" y="89"/>
                </a:lnTo>
                <a:lnTo>
                  <a:pt x="200" y="91"/>
                </a:lnTo>
                <a:lnTo>
                  <a:pt x="203" y="92"/>
                </a:lnTo>
                <a:lnTo>
                  <a:pt x="205" y="92"/>
                </a:lnTo>
                <a:lnTo>
                  <a:pt x="216" y="94"/>
                </a:lnTo>
                <a:lnTo>
                  <a:pt x="226" y="96"/>
                </a:lnTo>
                <a:lnTo>
                  <a:pt x="230" y="98"/>
                </a:lnTo>
                <a:lnTo>
                  <a:pt x="235" y="99"/>
                </a:lnTo>
                <a:lnTo>
                  <a:pt x="238" y="101"/>
                </a:lnTo>
                <a:lnTo>
                  <a:pt x="236" y="108"/>
                </a:lnTo>
                <a:lnTo>
                  <a:pt x="241" y="110"/>
                </a:lnTo>
                <a:lnTo>
                  <a:pt x="241" y="117"/>
                </a:lnTo>
                <a:lnTo>
                  <a:pt x="245" y="118"/>
                </a:lnTo>
                <a:lnTo>
                  <a:pt x="244" y="132"/>
                </a:lnTo>
                <a:lnTo>
                  <a:pt x="241" y="154"/>
                </a:lnTo>
                <a:lnTo>
                  <a:pt x="251" y="155"/>
                </a:lnTo>
                <a:lnTo>
                  <a:pt x="249" y="162"/>
                </a:lnTo>
                <a:lnTo>
                  <a:pt x="236" y="161"/>
                </a:lnTo>
                <a:lnTo>
                  <a:pt x="232" y="205"/>
                </a:lnTo>
                <a:lnTo>
                  <a:pt x="233" y="205"/>
                </a:lnTo>
                <a:lnTo>
                  <a:pt x="235" y="203"/>
                </a:lnTo>
                <a:lnTo>
                  <a:pt x="236" y="202"/>
                </a:lnTo>
                <a:lnTo>
                  <a:pt x="238" y="202"/>
                </a:lnTo>
                <a:lnTo>
                  <a:pt x="239" y="208"/>
                </a:lnTo>
                <a:lnTo>
                  <a:pt x="244" y="208"/>
                </a:lnTo>
                <a:lnTo>
                  <a:pt x="246" y="209"/>
                </a:lnTo>
                <a:lnTo>
                  <a:pt x="248" y="212"/>
                </a:lnTo>
                <a:lnTo>
                  <a:pt x="249" y="212"/>
                </a:lnTo>
                <a:lnTo>
                  <a:pt x="252" y="212"/>
                </a:lnTo>
                <a:lnTo>
                  <a:pt x="254" y="215"/>
                </a:lnTo>
                <a:lnTo>
                  <a:pt x="258" y="215"/>
                </a:lnTo>
                <a:lnTo>
                  <a:pt x="263" y="217"/>
                </a:lnTo>
                <a:lnTo>
                  <a:pt x="260" y="256"/>
                </a:lnTo>
                <a:lnTo>
                  <a:pt x="260" y="263"/>
                </a:lnTo>
                <a:lnTo>
                  <a:pt x="257" y="269"/>
                </a:lnTo>
                <a:lnTo>
                  <a:pt x="255" y="272"/>
                </a:lnTo>
                <a:lnTo>
                  <a:pt x="257" y="275"/>
                </a:lnTo>
                <a:lnTo>
                  <a:pt x="252" y="285"/>
                </a:lnTo>
                <a:lnTo>
                  <a:pt x="248" y="285"/>
                </a:lnTo>
                <a:lnTo>
                  <a:pt x="241" y="296"/>
                </a:lnTo>
                <a:lnTo>
                  <a:pt x="241" y="297"/>
                </a:lnTo>
                <a:lnTo>
                  <a:pt x="239" y="299"/>
                </a:lnTo>
                <a:lnTo>
                  <a:pt x="239" y="303"/>
                </a:lnTo>
                <a:lnTo>
                  <a:pt x="233" y="306"/>
                </a:lnTo>
                <a:lnTo>
                  <a:pt x="233" y="313"/>
                </a:lnTo>
                <a:lnTo>
                  <a:pt x="227" y="313"/>
                </a:lnTo>
                <a:lnTo>
                  <a:pt x="225" y="312"/>
                </a:lnTo>
                <a:lnTo>
                  <a:pt x="222" y="309"/>
                </a:lnTo>
                <a:lnTo>
                  <a:pt x="216" y="303"/>
                </a:lnTo>
                <a:lnTo>
                  <a:pt x="213" y="302"/>
                </a:lnTo>
                <a:lnTo>
                  <a:pt x="211" y="302"/>
                </a:lnTo>
                <a:lnTo>
                  <a:pt x="207" y="299"/>
                </a:lnTo>
                <a:lnTo>
                  <a:pt x="200" y="293"/>
                </a:lnTo>
                <a:lnTo>
                  <a:pt x="198" y="291"/>
                </a:lnTo>
                <a:lnTo>
                  <a:pt x="192" y="290"/>
                </a:lnTo>
                <a:lnTo>
                  <a:pt x="188" y="288"/>
                </a:lnTo>
                <a:lnTo>
                  <a:pt x="183" y="285"/>
                </a:lnTo>
                <a:lnTo>
                  <a:pt x="182" y="283"/>
                </a:lnTo>
                <a:lnTo>
                  <a:pt x="181" y="280"/>
                </a:lnTo>
                <a:lnTo>
                  <a:pt x="181" y="275"/>
                </a:lnTo>
                <a:lnTo>
                  <a:pt x="179" y="274"/>
                </a:lnTo>
                <a:lnTo>
                  <a:pt x="176" y="271"/>
                </a:lnTo>
                <a:lnTo>
                  <a:pt x="175" y="269"/>
                </a:lnTo>
                <a:lnTo>
                  <a:pt x="173" y="266"/>
                </a:lnTo>
                <a:lnTo>
                  <a:pt x="173" y="258"/>
                </a:lnTo>
                <a:lnTo>
                  <a:pt x="172" y="256"/>
                </a:lnTo>
                <a:lnTo>
                  <a:pt x="172" y="253"/>
                </a:lnTo>
                <a:lnTo>
                  <a:pt x="170" y="253"/>
                </a:lnTo>
                <a:lnTo>
                  <a:pt x="170" y="250"/>
                </a:lnTo>
                <a:lnTo>
                  <a:pt x="166" y="243"/>
                </a:lnTo>
                <a:lnTo>
                  <a:pt x="164" y="241"/>
                </a:lnTo>
                <a:lnTo>
                  <a:pt x="163" y="239"/>
                </a:lnTo>
                <a:lnTo>
                  <a:pt x="154" y="225"/>
                </a:lnTo>
                <a:lnTo>
                  <a:pt x="145" y="215"/>
                </a:lnTo>
                <a:lnTo>
                  <a:pt x="140" y="209"/>
                </a:lnTo>
                <a:lnTo>
                  <a:pt x="131" y="200"/>
                </a:lnTo>
                <a:lnTo>
                  <a:pt x="128" y="198"/>
                </a:lnTo>
                <a:lnTo>
                  <a:pt x="123" y="195"/>
                </a:lnTo>
                <a:lnTo>
                  <a:pt x="118" y="193"/>
                </a:lnTo>
                <a:lnTo>
                  <a:pt x="115" y="192"/>
                </a:lnTo>
                <a:lnTo>
                  <a:pt x="112" y="192"/>
                </a:lnTo>
                <a:lnTo>
                  <a:pt x="109" y="192"/>
                </a:lnTo>
                <a:lnTo>
                  <a:pt x="101" y="189"/>
                </a:lnTo>
                <a:lnTo>
                  <a:pt x="96" y="189"/>
                </a:lnTo>
                <a:lnTo>
                  <a:pt x="93" y="190"/>
                </a:lnTo>
                <a:lnTo>
                  <a:pt x="88" y="192"/>
                </a:lnTo>
                <a:lnTo>
                  <a:pt x="87" y="193"/>
                </a:lnTo>
                <a:lnTo>
                  <a:pt x="85" y="195"/>
                </a:lnTo>
                <a:lnTo>
                  <a:pt x="87" y="195"/>
                </a:lnTo>
                <a:lnTo>
                  <a:pt x="88" y="195"/>
                </a:lnTo>
                <a:lnTo>
                  <a:pt x="90" y="193"/>
                </a:lnTo>
                <a:lnTo>
                  <a:pt x="90" y="195"/>
                </a:lnTo>
                <a:lnTo>
                  <a:pt x="88" y="196"/>
                </a:lnTo>
                <a:lnTo>
                  <a:pt x="87" y="198"/>
                </a:lnTo>
                <a:lnTo>
                  <a:pt x="87" y="199"/>
                </a:lnTo>
                <a:lnTo>
                  <a:pt x="87" y="200"/>
                </a:lnTo>
                <a:lnTo>
                  <a:pt x="88" y="202"/>
                </a:lnTo>
                <a:lnTo>
                  <a:pt x="88" y="200"/>
                </a:lnTo>
                <a:lnTo>
                  <a:pt x="90" y="199"/>
                </a:lnTo>
                <a:lnTo>
                  <a:pt x="88" y="198"/>
                </a:lnTo>
                <a:lnTo>
                  <a:pt x="90" y="196"/>
                </a:lnTo>
                <a:lnTo>
                  <a:pt x="90" y="195"/>
                </a:lnTo>
                <a:lnTo>
                  <a:pt x="91" y="193"/>
                </a:lnTo>
                <a:lnTo>
                  <a:pt x="93" y="193"/>
                </a:lnTo>
                <a:lnTo>
                  <a:pt x="93" y="195"/>
                </a:lnTo>
                <a:lnTo>
                  <a:pt x="91" y="198"/>
                </a:lnTo>
                <a:lnTo>
                  <a:pt x="91" y="202"/>
                </a:lnTo>
                <a:lnTo>
                  <a:pt x="90" y="203"/>
                </a:lnTo>
                <a:lnTo>
                  <a:pt x="91" y="205"/>
                </a:lnTo>
                <a:lnTo>
                  <a:pt x="93" y="203"/>
                </a:lnTo>
                <a:lnTo>
                  <a:pt x="93" y="202"/>
                </a:lnTo>
                <a:lnTo>
                  <a:pt x="94" y="202"/>
                </a:lnTo>
                <a:lnTo>
                  <a:pt x="94" y="203"/>
                </a:lnTo>
                <a:lnTo>
                  <a:pt x="96" y="205"/>
                </a:lnTo>
                <a:lnTo>
                  <a:pt x="96" y="203"/>
                </a:lnTo>
                <a:lnTo>
                  <a:pt x="96" y="202"/>
                </a:lnTo>
                <a:lnTo>
                  <a:pt x="96" y="200"/>
                </a:lnTo>
                <a:lnTo>
                  <a:pt x="96" y="199"/>
                </a:lnTo>
                <a:lnTo>
                  <a:pt x="94" y="198"/>
                </a:lnTo>
                <a:lnTo>
                  <a:pt x="94" y="196"/>
                </a:lnTo>
                <a:lnTo>
                  <a:pt x="96" y="198"/>
                </a:lnTo>
                <a:lnTo>
                  <a:pt x="97" y="200"/>
                </a:lnTo>
                <a:lnTo>
                  <a:pt x="98" y="203"/>
                </a:lnTo>
                <a:lnTo>
                  <a:pt x="97" y="205"/>
                </a:lnTo>
                <a:lnTo>
                  <a:pt x="97" y="206"/>
                </a:lnTo>
                <a:lnTo>
                  <a:pt x="96" y="208"/>
                </a:lnTo>
                <a:lnTo>
                  <a:pt x="94" y="208"/>
                </a:lnTo>
                <a:lnTo>
                  <a:pt x="91" y="208"/>
                </a:lnTo>
                <a:lnTo>
                  <a:pt x="88" y="205"/>
                </a:lnTo>
                <a:lnTo>
                  <a:pt x="78" y="195"/>
                </a:lnTo>
                <a:lnTo>
                  <a:pt x="75" y="192"/>
                </a:lnTo>
                <a:lnTo>
                  <a:pt x="74" y="190"/>
                </a:lnTo>
                <a:lnTo>
                  <a:pt x="71" y="187"/>
                </a:lnTo>
                <a:lnTo>
                  <a:pt x="63" y="173"/>
                </a:lnTo>
                <a:lnTo>
                  <a:pt x="62" y="168"/>
                </a:lnTo>
                <a:lnTo>
                  <a:pt x="59" y="162"/>
                </a:lnTo>
                <a:lnTo>
                  <a:pt x="57" y="155"/>
                </a:lnTo>
                <a:lnTo>
                  <a:pt x="52" y="142"/>
                </a:lnTo>
                <a:lnTo>
                  <a:pt x="49" y="132"/>
                </a:lnTo>
                <a:lnTo>
                  <a:pt x="46" y="120"/>
                </a:lnTo>
                <a:lnTo>
                  <a:pt x="43" y="110"/>
                </a:lnTo>
                <a:lnTo>
                  <a:pt x="41" y="108"/>
                </a:lnTo>
                <a:lnTo>
                  <a:pt x="38" y="91"/>
                </a:lnTo>
                <a:lnTo>
                  <a:pt x="38" y="88"/>
                </a:lnTo>
                <a:lnTo>
                  <a:pt x="35" y="79"/>
                </a:lnTo>
                <a:lnTo>
                  <a:pt x="33" y="72"/>
                </a:lnTo>
                <a:lnTo>
                  <a:pt x="31" y="70"/>
                </a:lnTo>
                <a:lnTo>
                  <a:pt x="30" y="67"/>
                </a:lnTo>
                <a:lnTo>
                  <a:pt x="27" y="66"/>
                </a:lnTo>
                <a:lnTo>
                  <a:pt x="25" y="64"/>
                </a:lnTo>
                <a:lnTo>
                  <a:pt x="22" y="63"/>
                </a:lnTo>
                <a:lnTo>
                  <a:pt x="21" y="61"/>
                </a:lnTo>
                <a:lnTo>
                  <a:pt x="19" y="60"/>
                </a:lnTo>
                <a:lnTo>
                  <a:pt x="21" y="60"/>
                </a:lnTo>
                <a:lnTo>
                  <a:pt x="22" y="60"/>
                </a:lnTo>
                <a:lnTo>
                  <a:pt x="24" y="60"/>
                </a:lnTo>
                <a:lnTo>
                  <a:pt x="30" y="64"/>
                </a:lnTo>
                <a:lnTo>
                  <a:pt x="35" y="70"/>
                </a:lnTo>
                <a:lnTo>
                  <a:pt x="37" y="72"/>
                </a:lnTo>
                <a:lnTo>
                  <a:pt x="43" y="77"/>
                </a:lnTo>
                <a:lnTo>
                  <a:pt x="49" y="82"/>
                </a:lnTo>
                <a:lnTo>
                  <a:pt x="50" y="83"/>
                </a:lnTo>
                <a:lnTo>
                  <a:pt x="53" y="85"/>
                </a:lnTo>
                <a:lnTo>
                  <a:pt x="60" y="88"/>
                </a:lnTo>
                <a:lnTo>
                  <a:pt x="63" y="89"/>
                </a:lnTo>
                <a:lnTo>
                  <a:pt x="65" y="89"/>
                </a:lnTo>
                <a:lnTo>
                  <a:pt x="71" y="91"/>
                </a:lnTo>
                <a:lnTo>
                  <a:pt x="76" y="92"/>
                </a:lnTo>
                <a:lnTo>
                  <a:pt x="85" y="94"/>
                </a:lnTo>
                <a:lnTo>
                  <a:pt x="96" y="94"/>
                </a:lnTo>
                <a:lnTo>
                  <a:pt x="100" y="94"/>
                </a:lnTo>
                <a:lnTo>
                  <a:pt x="101" y="94"/>
                </a:lnTo>
                <a:lnTo>
                  <a:pt x="106" y="94"/>
                </a:lnTo>
                <a:lnTo>
                  <a:pt x="109" y="94"/>
                </a:lnTo>
                <a:lnTo>
                  <a:pt x="112" y="94"/>
                </a:lnTo>
                <a:lnTo>
                  <a:pt x="116" y="92"/>
                </a:lnTo>
                <a:lnTo>
                  <a:pt x="118" y="92"/>
                </a:lnTo>
                <a:lnTo>
                  <a:pt x="119" y="92"/>
                </a:lnTo>
                <a:lnTo>
                  <a:pt x="120" y="92"/>
                </a:lnTo>
                <a:lnTo>
                  <a:pt x="122" y="91"/>
                </a:lnTo>
                <a:lnTo>
                  <a:pt x="125" y="89"/>
                </a:lnTo>
                <a:lnTo>
                  <a:pt x="129" y="88"/>
                </a:lnTo>
                <a:lnTo>
                  <a:pt x="131" y="86"/>
                </a:lnTo>
                <a:lnTo>
                  <a:pt x="132" y="85"/>
                </a:lnTo>
                <a:close/>
                <a:moveTo>
                  <a:pt x="208" y="45"/>
                </a:moveTo>
                <a:lnTo>
                  <a:pt x="208" y="47"/>
                </a:lnTo>
                <a:lnTo>
                  <a:pt x="210" y="47"/>
                </a:lnTo>
                <a:lnTo>
                  <a:pt x="208" y="48"/>
                </a:lnTo>
                <a:lnTo>
                  <a:pt x="205" y="48"/>
                </a:lnTo>
                <a:lnTo>
                  <a:pt x="204" y="50"/>
                </a:lnTo>
                <a:lnTo>
                  <a:pt x="207" y="51"/>
                </a:lnTo>
                <a:lnTo>
                  <a:pt x="205" y="51"/>
                </a:lnTo>
                <a:lnTo>
                  <a:pt x="203" y="51"/>
                </a:lnTo>
                <a:lnTo>
                  <a:pt x="200" y="52"/>
                </a:lnTo>
                <a:lnTo>
                  <a:pt x="198" y="52"/>
                </a:lnTo>
                <a:lnTo>
                  <a:pt x="200" y="51"/>
                </a:lnTo>
                <a:lnTo>
                  <a:pt x="200" y="50"/>
                </a:lnTo>
                <a:lnTo>
                  <a:pt x="203" y="48"/>
                </a:lnTo>
                <a:lnTo>
                  <a:pt x="205" y="45"/>
                </a:lnTo>
                <a:lnTo>
                  <a:pt x="208" y="45"/>
                </a:lnTo>
                <a:close/>
                <a:moveTo>
                  <a:pt x="9" y="48"/>
                </a:moveTo>
                <a:lnTo>
                  <a:pt x="9" y="50"/>
                </a:lnTo>
                <a:lnTo>
                  <a:pt x="8" y="48"/>
                </a:lnTo>
                <a:lnTo>
                  <a:pt x="6" y="48"/>
                </a:lnTo>
                <a:lnTo>
                  <a:pt x="6" y="47"/>
                </a:lnTo>
                <a:lnTo>
                  <a:pt x="8" y="47"/>
                </a:lnTo>
                <a:lnTo>
                  <a:pt x="9" y="47"/>
                </a:lnTo>
                <a:lnTo>
                  <a:pt x="9" y="48"/>
                </a:lnTo>
                <a:close/>
                <a:moveTo>
                  <a:pt x="0" y="44"/>
                </a:moveTo>
                <a:lnTo>
                  <a:pt x="2" y="44"/>
                </a:lnTo>
                <a:lnTo>
                  <a:pt x="2" y="42"/>
                </a:lnTo>
                <a:lnTo>
                  <a:pt x="3" y="44"/>
                </a:lnTo>
                <a:lnTo>
                  <a:pt x="5" y="45"/>
                </a:lnTo>
                <a:lnTo>
                  <a:pt x="3" y="45"/>
                </a:lnTo>
                <a:lnTo>
                  <a:pt x="2" y="45"/>
                </a:lnTo>
                <a:lnTo>
                  <a:pt x="2" y="44"/>
                </a:lnTo>
                <a:lnTo>
                  <a:pt x="0" y="44"/>
                </a:lnTo>
                <a:close/>
                <a:moveTo>
                  <a:pt x="189" y="1"/>
                </a:moveTo>
                <a:lnTo>
                  <a:pt x="189" y="1"/>
                </a:lnTo>
                <a:lnTo>
                  <a:pt x="189" y="3"/>
                </a:lnTo>
                <a:lnTo>
                  <a:pt x="188" y="1"/>
                </a:lnTo>
                <a:lnTo>
                  <a:pt x="188" y="0"/>
                </a:lnTo>
                <a:lnTo>
                  <a:pt x="188" y="1"/>
                </a:lnTo>
                <a:lnTo>
                  <a:pt x="189" y="1"/>
                </a:lnTo>
                <a:close/>
                <a:moveTo>
                  <a:pt x="192" y="3"/>
                </a:moveTo>
                <a:lnTo>
                  <a:pt x="192" y="3"/>
                </a:lnTo>
                <a:lnTo>
                  <a:pt x="192" y="4"/>
                </a:lnTo>
                <a:lnTo>
                  <a:pt x="191" y="3"/>
                </a:lnTo>
                <a:lnTo>
                  <a:pt x="192" y="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0" name="Freeform 255"/>
          <p:cNvSpPr>
            <a:spLocks noEditPoints="1"/>
          </p:cNvSpPr>
          <p:nvPr/>
        </p:nvSpPr>
        <p:spPr bwMode="auto">
          <a:xfrm rot="21334256">
            <a:off x="27373470" y="3038076"/>
            <a:ext cx="1205561" cy="496135"/>
          </a:xfrm>
          <a:custGeom>
            <a:avLst/>
            <a:gdLst>
              <a:gd name="T0" fmla="*/ 2147483647 w 220"/>
              <a:gd name="T1" fmla="*/ 2147483647 h 136"/>
              <a:gd name="T2" fmla="*/ 2147483647 w 220"/>
              <a:gd name="T3" fmla="*/ 2147483647 h 136"/>
              <a:gd name="T4" fmla="*/ 2147483647 w 220"/>
              <a:gd name="T5" fmla="*/ 2147483647 h 136"/>
              <a:gd name="T6" fmla="*/ 2147483647 w 220"/>
              <a:gd name="T7" fmla="*/ 2147483647 h 136"/>
              <a:gd name="T8" fmla="*/ 2147483647 w 220"/>
              <a:gd name="T9" fmla="*/ 2147483647 h 136"/>
              <a:gd name="T10" fmla="*/ 2147483647 w 220"/>
              <a:gd name="T11" fmla="*/ 2147483647 h 136"/>
              <a:gd name="T12" fmla="*/ 2147483647 w 220"/>
              <a:gd name="T13" fmla="*/ 2147483647 h 136"/>
              <a:gd name="T14" fmla="*/ 2147483647 w 220"/>
              <a:gd name="T15" fmla="*/ 2147483647 h 136"/>
              <a:gd name="T16" fmla="*/ 2147483647 w 220"/>
              <a:gd name="T17" fmla="*/ 2147483647 h 136"/>
              <a:gd name="T18" fmla="*/ 2147483647 w 220"/>
              <a:gd name="T19" fmla="*/ 2147483647 h 136"/>
              <a:gd name="T20" fmla="*/ 2147483647 w 220"/>
              <a:gd name="T21" fmla="*/ 2147483647 h 136"/>
              <a:gd name="T22" fmla="*/ 2147483647 w 220"/>
              <a:gd name="T23" fmla="*/ 2147483647 h 136"/>
              <a:gd name="T24" fmla="*/ 2147483647 w 220"/>
              <a:gd name="T25" fmla="*/ 2147483647 h 136"/>
              <a:gd name="T26" fmla="*/ 2147483647 w 220"/>
              <a:gd name="T27" fmla="*/ 2147483647 h 136"/>
              <a:gd name="T28" fmla="*/ 2147483647 w 220"/>
              <a:gd name="T29" fmla="*/ 2147483647 h 136"/>
              <a:gd name="T30" fmla="*/ 2147483647 w 220"/>
              <a:gd name="T31" fmla="*/ 2147483647 h 136"/>
              <a:gd name="T32" fmla="*/ 2147483647 w 220"/>
              <a:gd name="T33" fmla="*/ 2147483647 h 136"/>
              <a:gd name="T34" fmla="*/ 2147483647 w 220"/>
              <a:gd name="T35" fmla="*/ 2147483647 h 136"/>
              <a:gd name="T36" fmla="*/ 2147483647 w 220"/>
              <a:gd name="T37" fmla="*/ 2147483647 h 136"/>
              <a:gd name="T38" fmla="*/ 2147483647 w 220"/>
              <a:gd name="T39" fmla="*/ 2147483647 h 136"/>
              <a:gd name="T40" fmla="*/ 2147483647 w 220"/>
              <a:gd name="T41" fmla="*/ 2147483647 h 136"/>
              <a:gd name="T42" fmla="*/ 2147483647 w 220"/>
              <a:gd name="T43" fmla="*/ 2147483647 h 136"/>
              <a:gd name="T44" fmla="*/ 2147483647 w 220"/>
              <a:gd name="T45" fmla="*/ 2147483647 h 136"/>
              <a:gd name="T46" fmla="*/ 2147483647 w 220"/>
              <a:gd name="T47" fmla="*/ 2147483647 h 136"/>
              <a:gd name="T48" fmla="*/ 2147483647 w 220"/>
              <a:gd name="T49" fmla="*/ 2147483647 h 136"/>
              <a:gd name="T50" fmla="*/ 2147483647 w 220"/>
              <a:gd name="T51" fmla="*/ 2147483647 h 136"/>
              <a:gd name="T52" fmla="*/ 2147483647 w 220"/>
              <a:gd name="T53" fmla="*/ 2147483647 h 136"/>
              <a:gd name="T54" fmla="*/ 2147483647 w 220"/>
              <a:gd name="T55" fmla="*/ 2147483647 h 136"/>
              <a:gd name="T56" fmla="*/ 2147483647 w 220"/>
              <a:gd name="T57" fmla="*/ 2147483647 h 136"/>
              <a:gd name="T58" fmla="*/ 2147483647 w 220"/>
              <a:gd name="T59" fmla="*/ 2147483647 h 136"/>
              <a:gd name="T60" fmla="*/ 2147483647 w 220"/>
              <a:gd name="T61" fmla="*/ 2147483647 h 136"/>
              <a:gd name="T62" fmla="*/ 2147483647 w 220"/>
              <a:gd name="T63" fmla="*/ 2147483647 h 136"/>
              <a:gd name="T64" fmla="*/ 2147483647 w 220"/>
              <a:gd name="T65" fmla="*/ 2147483647 h 136"/>
              <a:gd name="T66" fmla="*/ 2147483647 w 220"/>
              <a:gd name="T67" fmla="*/ 2147483647 h 136"/>
              <a:gd name="T68" fmla="*/ 2147483647 w 220"/>
              <a:gd name="T69" fmla="*/ 2147483647 h 136"/>
              <a:gd name="T70" fmla="*/ 2147483647 w 220"/>
              <a:gd name="T71" fmla="*/ 2147483647 h 136"/>
              <a:gd name="T72" fmla="*/ 2147483647 w 220"/>
              <a:gd name="T73" fmla="*/ 2147483647 h 136"/>
              <a:gd name="T74" fmla="*/ 2147483647 w 220"/>
              <a:gd name="T75" fmla="*/ 2147483647 h 136"/>
              <a:gd name="T76" fmla="*/ 2147483647 w 220"/>
              <a:gd name="T77" fmla="*/ 2147483647 h 136"/>
              <a:gd name="T78" fmla="*/ 2147483647 w 220"/>
              <a:gd name="T79" fmla="*/ 2147483647 h 136"/>
              <a:gd name="T80" fmla="*/ 2147483647 w 220"/>
              <a:gd name="T81" fmla="*/ 2147483647 h 136"/>
              <a:gd name="T82" fmla="*/ 2147483647 w 220"/>
              <a:gd name="T83" fmla="*/ 2147483647 h 136"/>
              <a:gd name="T84" fmla="*/ 2147483647 w 220"/>
              <a:gd name="T85" fmla="*/ 2147483647 h 136"/>
              <a:gd name="T86" fmla="*/ 2147483647 w 220"/>
              <a:gd name="T87" fmla="*/ 2147483647 h 136"/>
              <a:gd name="T88" fmla="*/ 2147483647 w 220"/>
              <a:gd name="T89" fmla="*/ 2147483647 h 136"/>
              <a:gd name="T90" fmla="*/ 2147483647 w 220"/>
              <a:gd name="T91" fmla="*/ 2147483647 h 136"/>
              <a:gd name="T92" fmla="*/ 2147483647 w 220"/>
              <a:gd name="T93" fmla="*/ 2147483647 h 136"/>
              <a:gd name="T94" fmla="*/ 2147483647 w 220"/>
              <a:gd name="T95" fmla="*/ 2147483647 h 136"/>
              <a:gd name="T96" fmla="*/ 2147483647 w 220"/>
              <a:gd name="T97" fmla="*/ 2147483647 h 136"/>
              <a:gd name="T98" fmla="*/ 2147483647 w 220"/>
              <a:gd name="T99" fmla="*/ 2147483647 h 136"/>
              <a:gd name="T100" fmla="*/ 2147483647 w 220"/>
              <a:gd name="T101" fmla="*/ 2147483647 h 136"/>
              <a:gd name="T102" fmla="*/ 2147483647 w 220"/>
              <a:gd name="T103" fmla="*/ 2147483647 h 136"/>
              <a:gd name="T104" fmla="*/ 2147483647 w 220"/>
              <a:gd name="T105" fmla="*/ 2147483647 h 136"/>
              <a:gd name="T106" fmla="*/ 0 w 220"/>
              <a:gd name="T107" fmla="*/ 2147483647 h 136"/>
              <a:gd name="T108" fmla="*/ 2147483647 w 220"/>
              <a:gd name="T109" fmla="*/ 2147483647 h 136"/>
              <a:gd name="T110" fmla="*/ 2147483647 w 220"/>
              <a:gd name="T111" fmla="*/ 2147483647 h 136"/>
              <a:gd name="T112" fmla="*/ 2147483647 w 220"/>
              <a:gd name="T113" fmla="*/ 2147483647 h 136"/>
              <a:gd name="T114" fmla="*/ 2147483647 w 220"/>
              <a:gd name="T115" fmla="*/ 2147483647 h 1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"/>
              <a:gd name="T175" fmla="*/ 0 h 136"/>
              <a:gd name="T176" fmla="*/ 220 w 220"/>
              <a:gd name="T177" fmla="*/ 136 h 1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" h="136">
                <a:moveTo>
                  <a:pt x="37" y="32"/>
                </a:moveTo>
                <a:lnTo>
                  <a:pt x="48" y="47"/>
                </a:lnTo>
                <a:lnTo>
                  <a:pt x="59" y="39"/>
                </a:lnTo>
                <a:lnTo>
                  <a:pt x="66" y="39"/>
                </a:lnTo>
                <a:lnTo>
                  <a:pt x="69" y="38"/>
                </a:lnTo>
                <a:lnTo>
                  <a:pt x="78" y="38"/>
                </a:lnTo>
                <a:lnTo>
                  <a:pt x="79" y="25"/>
                </a:lnTo>
                <a:lnTo>
                  <a:pt x="103" y="26"/>
                </a:lnTo>
                <a:lnTo>
                  <a:pt x="104" y="14"/>
                </a:lnTo>
                <a:lnTo>
                  <a:pt x="125" y="16"/>
                </a:lnTo>
                <a:lnTo>
                  <a:pt x="126" y="6"/>
                </a:lnTo>
                <a:lnTo>
                  <a:pt x="157" y="7"/>
                </a:lnTo>
                <a:lnTo>
                  <a:pt x="158" y="0"/>
                </a:lnTo>
                <a:lnTo>
                  <a:pt x="167" y="0"/>
                </a:lnTo>
                <a:lnTo>
                  <a:pt x="189" y="1"/>
                </a:lnTo>
                <a:lnTo>
                  <a:pt x="188" y="13"/>
                </a:lnTo>
                <a:lnTo>
                  <a:pt x="189" y="19"/>
                </a:lnTo>
                <a:lnTo>
                  <a:pt x="189" y="23"/>
                </a:lnTo>
                <a:lnTo>
                  <a:pt x="188" y="29"/>
                </a:lnTo>
                <a:lnTo>
                  <a:pt x="186" y="35"/>
                </a:lnTo>
                <a:lnTo>
                  <a:pt x="186" y="42"/>
                </a:lnTo>
                <a:lnTo>
                  <a:pt x="185" y="50"/>
                </a:lnTo>
                <a:lnTo>
                  <a:pt x="185" y="55"/>
                </a:lnTo>
                <a:lnTo>
                  <a:pt x="183" y="67"/>
                </a:lnTo>
                <a:lnTo>
                  <a:pt x="183" y="72"/>
                </a:lnTo>
                <a:lnTo>
                  <a:pt x="183" y="75"/>
                </a:lnTo>
                <a:lnTo>
                  <a:pt x="185" y="75"/>
                </a:lnTo>
                <a:lnTo>
                  <a:pt x="186" y="76"/>
                </a:lnTo>
                <a:lnTo>
                  <a:pt x="189" y="76"/>
                </a:lnTo>
                <a:lnTo>
                  <a:pt x="199" y="76"/>
                </a:lnTo>
                <a:lnTo>
                  <a:pt x="205" y="77"/>
                </a:lnTo>
                <a:lnTo>
                  <a:pt x="207" y="77"/>
                </a:lnTo>
                <a:lnTo>
                  <a:pt x="207" y="83"/>
                </a:lnTo>
                <a:lnTo>
                  <a:pt x="207" y="94"/>
                </a:lnTo>
                <a:lnTo>
                  <a:pt x="205" y="99"/>
                </a:lnTo>
                <a:lnTo>
                  <a:pt x="205" y="105"/>
                </a:lnTo>
                <a:lnTo>
                  <a:pt x="208" y="108"/>
                </a:lnTo>
                <a:lnTo>
                  <a:pt x="211" y="111"/>
                </a:lnTo>
                <a:lnTo>
                  <a:pt x="213" y="113"/>
                </a:lnTo>
                <a:lnTo>
                  <a:pt x="213" y="114"/>
                </a:lnTo>
                <a:lnTo>
                  <a:pt x="213" y="117"/>
                </a:lnTo>
                <a:lnTo>
                  <a:pt x="211" y="117"/>
                </a:lnTo>
                <a:lnTo>
                  <a:pt x="207" y="116"/>
                </a:lnTo>
                <a:lnTo>
                  <a:pt x="205" y="116"/>
                </a:lnTo>
                <a:lnTo>
                  <a:pt x="202" y="116"/>
                </a:lnTo>
                <a:lnTo>
                  <a:pt x="201" y="111"/>
                </a:lnTo>
                <a:lnTo>
                  <a:pt x="199" y="107"/>
                </a:lnTo>
                <a:lnTo>
                  <a:pt x="198" y="108"/>
                </a:lnTo>
                <a:lnTo>
                  <a:pt x="198" y="113"/>
                </a:lnTo>
                <a:lnTo>
                  <a:pt x="196" y="114"/>
                </a:lnTo>
                <a:lnTo>
                  <a:pt x="195" y="114"/>
                </a:lnTo>
                <a:lnTo>
                  <a:pt x="192" y="111"/>
                </a:lnTo>
                <a:lnTo>
                  <a:pt x="191" y="111"/>
                </a:lnTo>
                <a:lnTo>
                  <a:pt x="188" y="113"/>
                </a:lnTo>
                <a:lnTo>
                  <a:pt x="183" y="113"/>
                </a:lnTo>
                <a:lnTo>
                  <a:pt x="182" y="114"/>
                </a:lnTo>
                <a:lnTo>
                  <a:pt x="179" y="113"/>
                </a:lnTo>
                <a:lnTo>
                  <a:pt x="177" y="113"/>
                </a:lnTo>
                <a:lnTo>
                  <a:pt x="176" y="117"/>
                </a:lnTo>
                <a:lnTo>
                  <a:pt x="173" y="118"/>
                </a:lnTo>
                <a:lnTo>
                  <a:pt x="170" y="117"/>
                </a:lnTo>
                <a:lnTo>
                  <a:pt x="169" y="114"/>
                </a:lnTo>
                <a:lnTo>
                  <a:pt x="169" y="113"/>
                </a:lnTo>
                <a:lnTo>
                  <a:pt x="167" y="116"/>
                </a:lnTo>
                <a:lnTo>
                  <a:pt x="164" y="113"/>
                </a:lnTo>
                <a:lnTo>
                  <a:pt x="164" y="110"/>
                </a:lnTo>
                <a:lnTo>
                  <a:pt x="161" y="111"/>
                </a:lnTo>
                <a:lnTo>
                  <a:pt x="161" y="114"/>
                </a:lnTo>
                <a:lnTo>
                  <a:pt x="160" y="114"/>
                </a:lnTo>
                <a:lnTo>
                  <a:pt x="158" y="110"/>
                </a:lnTo>
                <a:lnTo>
                  <a:pt x="157" y="110"/>
                </a:lnTo>
                <a:lnTo>
                  <a:pt x="155" y="113"/>
                </a:lnTo>
                <a:lnTo>
                  <a:pt x="152" y="113"/>
                </a:lnTo>
                <a:lnTo>
                  <a:pt x="151" y="116"/>
                </a:lnTo>
                <a:lnTo>
                  <a:pt x="150" y="116"/>
                </a:lnTo>
                <a:lnTo>
                  <a:pt x="148" y="114"/>
                </a:lnTo>
                <a:lnTo>
                  <a:pt x="147" y="113"/>
                </a:lnTo>
                <a:lnTo>
                  <a:pt x="147" y="110"/>
                </a:lnTo>
                <a:lnTo>
                  <a:pt x="145" y="110"/>
                </a:lnTo>
                <a:lnTo>
                  <a:pt x="142" y="108"/>
                </a:lnTo>
                <a:lnTo>
                  <a:pt x="139" y="110"/>
                </a:lnTo>
                <a:lnTo>
                  <a:pt x="139" y="113"/>
                </a:lnTo>
                <a:lnTo>
                  <a:pt x="136" y="111"/>
                </a:lnTo>
                <a:lnTo>
                  <a:pt x="135" y="114"/>
                </a:lnTo>
                <a:lnTo>
                  <a:pt x="133" y="116"/>
                </a:lnTo>
                <a:lnTo>
                  <a:pt x="132" y="111"/>
                </a:lnTo>
                <a:lnTo>
                  <a:pt x="133" y="110"/>
                </a:lnTo>
                <a:lnTo>
                  <a:pt x="133" y="108"/>
                </a:lnTo>
                <a:lnTo>
                  <a:pt x="132" y="108"/>
                </a:lnTo>
                <a:lnTo>
                  <a:pt x="129" y="108"/>
                </a:lnTo>
                <a:lnTo>
                  <a:pt x="129" y="113"/>
                </a:lnTo>
                <a:lnTo>
                  <a:pt x="126" y="116"/>
                </a:lnTo>
                <a:lnTo>
                  <a:pt x="123" y="116"/>
                </a:lnTo>
                <a:lnTo>
                  <a:pt x="120" y="114"/>
                </a:lnTo>
                <a:lnTo>
                  <a:pt x="119" y="116"/>
                </a:lnTo>
                <a:lnTo>
                  <a:pt x="122" y="120"/>
                </a:lnTo>
                <a:lnTo>
                  <a:pt x="122" y="121"/>
                </a:lnTo>
                <a:lnTo>
                  <a:pt x="120" y="123"/>
                </a:lnTo>
                <a:lnTo>
                  <a:pt x="119" y="120"/>
                </a:lnTo>
                <a:lnTo>
                  <a:pt x="117" y="120"/>
                </a:lnTo>
                <a:lnTo>
                  <a:pt x="116" y="118"/>
                </a:lnTo>
                <a:lnTo>
                  <a:pt x="113" y="120"/>
                </a:lnTo>
                <a:lnTo>
                  <a:pt x="111" y="118"/>
                </a:lnTo>
                <a:lnTo>
                  <a:pt x="113" y="117"/>
                </a:lnTo>
                <a:lnTo>
                  <a:pt x="114" y="116"/>
                </a:lnTo>
                <a:lnTo>
                  <a:pt x="114" y="114"/>
                </a:lnTo>
                <a:lnTo>
                  <a:pt x="111" y="114"/>
                </a:lnTo>
                <a:lnTo>
                  <a:pt x="110" y="118"/>
                </a:lnTo>
                <a:lnTo>
                  <a:pt x="108" y="118"/>
                </a:lnTo>
                <a:lnTo>
                  <a:pt x="107" y="118"/>
                </a:lnTo>
                <a:lnTo>
                  <a:pt x="107" y="116"/>
                </a:lnTo>
                <a:lnTo>
                  <a:pt x="108" y="113"/>
                </a:lnTo>
                <a:lnTo>
                  <a:pt x="107" y="113"/>
                </a:lnTo>
                <a:lnTo>
                  <a:pt x="106" y="111"/>
                </a:lnTo>
                <a:lnTo>
                  <a:pt x="106" y="110"/>
                </a:lnTo>
                <a:lnTo>
                  <a:pt x="104" y="110"/>
                </a:lnTo>
                <a:lnTo>
                  <a:pt x="103" y="114"/>
                </a:lnTo>
                <a:lnTo>
                  <a:pt x="98" y="113"/>
                </a:lnTo>
                <a:lnTo>
                  <a:pt x="98" y="114"/>
                </a:lnTo>
                <a:lnTo>
                  <a:pt x="101" y="116"/>
                </a:lnTo>
                <a:lnTo>
                  <a:pt x="100" y="118"/>
                </a:lnTo>
                <a:lnTo>
                  <a:pt x="101" y="121"/>
                </a:lnTo>
                <a:lnTo>
                  <a:pt x="100" y="123"/>
                </a:lnTo>
                <a:lnTo>
                  <a:pt x="95" y="124"/>
                </a:lnTo>
                <a:lnTo>
                  <a:pt x="92" y="121"/>
                </a:lnTo>
                <a:lnTo>
                  <a:pt x="91" y="121"/>
                </a:lnTo>
                <a:lnTo>
                  <a:pt x="89" y="124"/>
                </a:lnTo>
                <a:lnTo>
                  <a:pt x="88" y="126"/>
                </a:lnTo>
                <a:lnTo>
                  <a:pt x="86" y="123"/>
                </a:lnTo>
                <a:lnTo>
                  <a:pt x="88" y="121"/>
                </a:lnTo>
                <a:lnTo>
                  <a:pt x="92" y="118"/>
                </a:lnTo>
                <a:lnTo>
                  <a:pt x="91" y="118"/>
                </a:lnTo>
                <a:lnTo>
                  <a:pt x="86" y="120"/>
                </a:lnTo>
                <a:lnTo>
                  <a:pt x="84" y="118"/>
                </a:lnTo>
                <a:lnTo>
                  <a:pt x="82" y="118"/>
                </a:lnTo>
                <a:lnTo>
                  <a:pt x="82" y="121"/>
                </a:lnTo>
                <a:lnTo>
                  <a:pt x="81" y="123"/>
                </a:lnTo>
                <a:lnTo>
                  <a:pt x="82" y="124"/>
                </a:lnTo>
                <a:lnTo>
                  <a:pt x="81" y="126"/>
                </a:lnTo>
                <a:lnTo>
                  <a:pt x="78" y="126"/>
                </a:lnTo>
                <a:lnTo>
                  <a:pt x="76" y="126"/>
                </a:lnTo>
                <a:lnTo>
                  <a:pt x="73" y="127"/>
                </a:lnTo>
                <a:lnTo>
                  <a:pt x="70" y="124"/>
                </a:lnTo>
                <a:lnTo>
                  <a:pt x="69" y="124"/>
                </a:lnTo>
                <a:lnTo>
                  <a:pt x="67" y="127"/>
                </a:lnTo>
                <a:lnTo>
                  <a:pt x="65" y="129"/>
                </a:lnTo>
                <a:lnTo>
                  <a:pt x="60" y="126"/>
                </a:lnTo>
                <a:lnTo>
                  <a:pt x="60" y="124"/>
                </a:lnTo>
                <a:lnTo>
                  <a:pt x="59" y="123"/>
                </a:lnTo>
                <a:lnTo>
                  <a:pt x="62" y="121"/>
                </a:lnTo>
                <a:lnTo>
                  <a:pt x="62" y="120"/>
                </a:lnTo>
                <a:lnTo>
                  <a:pt x="62" y="118"/>
                </a:lnTo>
                <a:lnTo>
                  <a:pt x="60" y="118"/>
                </a:lnTo>
                <a:lnTo>
                  <a:pt x="57" y="121"/>
                </a:lnTo>
                <a:lnTo>
                  <a:pt x="56" y="123"/>
                </a:lnTo>
                <a:lnTo>
                  <a:pt x="56" y="121"/>
                </a:lnTo>
                <a:lnTo>
                  <a:pt x="56" y="120"/>
                </a:lnTo>
                <a:lnTo>
                  <a:pt x="56" y="118"/>
                </a:lnTo>
                <a:lnTo>
                  <a:pt x="54" y="118"/>
                </a:lnTo>
                <a:lnTo>
                  <a:pt x="53" y="120"/>
                </a:lnTo>
                <a:lnTo>
                  <a:pt x="48" y="120"/>
                </a:lnTo>
                <a:lnTo>
                  <a:pt x="48" y="121"/>
                </a:lnTo>
                <a:lnTo>
                  <a:pt x="47" y="124"/>
                </a:lnTo>
                <a:lnTo>
                  <a:pt x="45" y="126"/>
                </a:lnTo>
                <a:lnTo>
                  <a:pt x="44" y="124"/>
                </a:lnTo>
                <a:lnTo>
                  <a:pt x="43" y="123"/>
                </a:lnTo>
                <a:lnTo>
                  <a:pt x="41" y="124"/>
                </a:lnTo>
                <a:lnTo>
                  <a:pt x="43" y="127"/>
                </a:lnTo>
                <a:lnTo>
                  <a:pt x="43" y="129"/>
                </a:lnTo>
                <a:lnTo>
                  <a:pt x="40" y="127"/>
                </a:lnTo>
                <a:lnTo>
                  <a:pt x="38" y="124"/>
                </a:lnTo>
                <a:lnTo>
                  <a:pt x="38" y="126"/>
                </a:lnTo>
                <a:lnTo>
                  <a:pt x="40" y="127"/>
                </a:lnTo>
                <a:lnTo>
                  <a:pt x="38" y="129"/>
                </a:lnTo>
                <a:lnTo>
                  <a:pt x="32" y="129"/>
                </a:lnTo>
                <a:lnTo>
                  <a:pt x="31" y="129"/>
                </a:lnTo>
                <a:lnTo>
                  <a:pt x="29" y="130"/>
                </a:lnTo>
                <a:lnTo>
                  <a:pt x="31" y="132"/>
                </a:lnTo>
                <a:lnTo>
                  <a:pt x="32" y="132"/>
                </a:lnTo>
                <a:lnTo>
                  <a:pt x="34" y="135"/>
                </a:lnTo>
                <a:lnTo>
                  <a:pt x="29" y="136"/>
                </a:lnTo>
                <a:lnTo>
                  <a:pt x="28" y="135"/>
                </a:lnTo>
                <a:lnTo>
                  <a:pt x="26" y="132"/>
                </a:lnTo>
                <a:lnTo>
                  <a:pt x="28" y="129"/>
                </a:lnTo>
                <a:lnTo>
                  <a:pt x="29" y="126"/>
                </a:lnTo>
                <a:lnTo>
                  <a:pt x="28" y="124"/>
                </a:lnTo>
                <a:lnTo>
                  <a:pt x="26" y="126"/>
                </a:lnTo>
                <a:lnTo>
                  <a:pt x="23" y="130"/>
                </a:lnTo>
                <a:lnTo>
                  <a:pt x="23" y="126"/>
                </a:lnTo>
                <a:lnTo>
                  <a:pt x="23" y="116"/>
                </a:lnTo>
                <a:lnTo>
                  <a:pt x="19" y="116"/>
                </a:lnTo>
                <a:lnTo>
                  <a:pt x="22" y="89"/>
                </a:lnTo>
                <a:lnTo>
                  <a:pt x="21" y="89"/>
                </a:lnTo>
                <a:lnTo>
                  <a:pt x="21" y="82"/>
                </a:lnTo>
                <a:lnTo>
                  <a:pt x="26" y="85"/>
                </a:lnTo>
                <a:lnTo>
                  <a:pt x="26" y="76"/>
                </a:lnTo>
                <a:lnTo>
                  <a:pt x="31" y="77"/>
                </a:lnTo>
                <a:lnTo>
                  <a:pt x="35" y="77"/>
                </a:lnTo>
                <a:lnTo>
                  <a:pt x="35" y="75"/>
                </a:lnTo>
                <a:lnTo>
                  <a:pt x="37" y="67"/>
                </a:lnTo>
                <a:lnTo>
                  <a:pt x="43" y="67"/>
                </a:lnTo>
                <a:lnTo>
                  <a:pt x="43" y="60"/>
                </a:lnTo>
                <a:lnTo>
                  <a:pt x="16" y="58"/>
                </a:lnTo>
                <a:lnTo>
                  <a:pt x="9" y="58"/>
                </a:lnTo>
                <a:lnTo>
                  <a:pt x="9" y="61"/>
                </a:lnTo>
                <a:lnTo>
                  <a:pt x="0" y="60"/>
                </a:lnTo>
                <a:lnTo>
                  <a:pt x="1" y="32"/>
                </a:lnTo>
                <a:lnTo>
                  <a:pt x="1" y="25"/>
                </a:lnTo>
                <a:lnTo>
                  <a:pt x="35" y="26"/>
                </a:lnTo>
                <a:lnTo>
                  <a:pt x="35" y="28"/>
                </a:lnTo>
                <a:lnTo>
                  <a:pt x="37" y="32"/>
                </a:lnTo>
                <a:close/>
                <a:moveTo>
                  <a:pt x="217" y="117"/>
                </a:moveTo>
                <a:lnTo>
                  <a:pt x="220" y="118"/>
                </a:lnTo>
                <a:lnTo>
                  <a:pt x="217" y="120"/>
                </a:lnTo>
                <a:lnTo>
                  <a:pt x="215" y="118"/>
                </a:lnTo>
                <a:lnTo>
                  <a:pt x="215" y="116"/>
                </a:lnTo>
                <a:lnTo>
                  <a:pt x="214" y="116"/>
                </a:lnTo>
                <a:lnTo>
                  <a:pt x="215" y="116"/>
                </a:lnTo>
                <a:lnTo>
                  <a:pt x="217" y="116"/>
                </a:lnTo>
                <a:lnTo>
                  <a:pt x="217" y="11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1" name="Freeform 256"/>
          <p:cNvSpPr>
            <a:spLocks/>
          </p:cNvSpPr>
          <p:nvPr/>
        </p:nvSpPr>
        <p:spPr bwMode="auto">
          <a:xfrm rot="21334256">
            <a:off x="23700012" y="2870928"/>
            <a:ext cx="1467213" cy="834998"/>
          </a:xfrm>
          <a:custGeom>
            <a:avLst/>
            <a:gdLst>
              <a:gd name="T0" fmla="*/ 2147483647 w 268"/>
              <a:gd name="T1" fmla="*/ 2147483647 h 229"/>
              <a:gd name="T2" fmla="*/ 2147483647 w 268"/>
              <a:gd name="T3" fmla="*/ 2147483647 h 229"/>
              <a:gd name="T4" fmla="*/ 2147483647 w 268"/>
              <a:gd name="T5" fmla="*/ 2147483647 h 229"/>
              <a:gd name="T6" fmla="*/ 2147483647 w 268"/>
              <a:gd name="T7" fmla="*/ 2147483647 h 229"/>
              <a:gd name="T8" fmla="*/ 2147483647 w 268"/>
              <a:gd name="T9" fmla="*/ 2147483647 h 229"/>
              <a:gd name="T10" fmla="*/ 2147483647 w 268"/>
              <a:gd name="T11" fmla="*/ 2147483647 h 229"/>
              <a:gd name="T12" fmla="*/ 2147483647 w 268"/>
              <a:gd name="T13" fmla="*/ 2147483647 h 229"/>
              <a:gd name="T14" fmla="*/ 2147483647 w 268"/>
              <a:gd name="T15" fmla="*/ 2147483647 h 229"/>
              <a:gd name="T16" fmla="*/ 2147483647 w 268"/>
              <a:gd name="T17" fmla="*/ 2147483647 h 229"/>
              <a:gd name="T18" fmla="*/ 2147483647 w 268"/>
              <a:gd name="T19" fmla="*/ 2147483647 h 229"/>
              <a:gd name="T20" fmla="*/ 2147483647 w 268"/>
              <a:gd name="T21" fmla="*/ 2147483647 h 229"/>
              <a:gd name="T22" fmla="*/ 2147483647 w 268"/>
              <a:gd name="T23" fmla="*/ 2147483647 h 229"/>
              <a:gd name="T24" fmla="*/ 2147483647 w 268"/>
              <a:gd name="T25" fmla="*/ 2147483647 h 229"/>
              <a:gd name="T26" fmla="*/ 2147483647 w 268"/>
              <a:gd name="T27" fmla="*/ 2147483647 h 229"/>
              <a:gd name="T28" fmla="*/ 2147483647 w 268"/>
              <a:gd name="T29" fmla="*/ 2147483647 h 229"/>
              <a:gd name="T30" fmla="*/ 2147483647 w 268"/>
              <a:gd name="T31" fmla="*/ 2147483647 h 229"/>
              <a:gd name="T32" fmla="*/ 2147483647 w 268"/>
              <a:gd name="T33" fmla="*/ 2147483647 h 229"/>
              <a:gd name="T34" fmla="*/ 2147483647 w 268"/>
              <a:gd name="T35" fmla="*/ 2147483647 h 229"/>
              <a:gd name="T36" fmla="*/ 2147483647 w 268"/>
              <a:gd name="T37" fmla="*/ 2147483647 h 229"/>
              <a:gd name="T38" fmla="*/ 2147483647 w 268"/>
              <a:gd name="T39" fmla="*/ 2147483647 h 229"/>
              <a:gd name="T40" fmla="*/ 2147483647 w 268"/>
              <a:gd name="T41" fmla="*/ 2147483647 h 229"/>
              <a:gd name="T42" fmla="*/ 2147483647 w 268"/>
              <a:gd name="T43" fmla="*/ 2147483647 h 229"/>
              <a:gd name="T44" fmla="*/ 2147483647 w 268"/>
              <a:gd name="T45" fmla="*/ 2147483647 h 229"/>
              <a:gd name="T46" fmla="*/ 2147483647 w 268"/>
              <a:gd name="T47" fmla="*/ 2147483647 h 229"/>
              <a:gd name="T48" fmla="*/ 2147483647 w 268"/>
              <a:gd name="T49" fmla="*/ 2147483647 h 229"/>
              <a:gd name="T50" fmla="*/ 2147483647 w 268"/>
              <a:gd name="T51" fmla="*/ 2147483647 h 229"/>
              <a:gd name="T52" fmla="*/ 2147483647 w 268"/>
              <a:gd name="T53" fmla="*/ 2147483647 h 229"/>
              <a:gd name="T54" fmla="*/ 2147483647 w 268"/>
              <a:gd name="T55" fmla="*/ 2147483647 h 229"/>
              <a:gd name="T56" fmla="*/ 2147483647 w 268"/>
              <a:gd name="T57" fmla="*/ 2147483647 h 229"/>
              <a:gd name="T58" fmla="*/ 2147483647 w 268"/>
              <a:gd name="T59" fmla="*/ 2147483647 h 229"/>
              <a:gd name="T60" fmla="*/ 2147483647 w 268"/>
              <a:gd name="T61" fmla="*/ 2147483647 h 229"/>
              <a:gd name="T62" fmla="*/ 2147483647 w 268"/>
              <a:gd name="T63" fmla="*/ 2147483647 h 229"/>
              <a:gd name="T64" fmla="*/ 2147483647 w 268"/>
              <a:gd name="T65" fmla="*/ 2147483647 h 229"/>
              <a:gd name="T66" fmla="*/ 2147483647 w 268"/>
              <a:gd name="T67" fmla="*/ 2147483647 h 229"/>
              <a:gd name="T68" fmla="*/ 2147483647 w 268"/>
              <a:gd name="T69" fmla="*/ 2147483647 h 229"/>
              <a:gd name="T70" fmla="*/ 2147483647 w 268"/>
              <a:gd name="T71" fmla="*/ 2147483647 h 229"/>
              <a:gd name="T72" fmla="*/ 2147483647 w 268"/>
              <a:gd name="T73" fmla="*/ 2147483647 h 229"/>
              <a:gd name="T74" fmla="*/ 2147483647 w 268"/>
              <a:gd name="T75" fmla="*/ 2147483647 h 229"/>
              <a:gd name="T76" fmla="*/ 2147483647 w 268"/>
              <a:gd name="T77" fmla="*/ 2147483647 h 229"/>
              <a:gd name="T78" fmla="*/ 2147483647 w 268"/>
              <a:gd name="T79" fmla="*/ 2147483647 h 229"/>
              <a:gd name="T80" fmla="*/ 2147483647 w 268"/>
              <a:gd name="T81" fmla="*/ 0 h 229"/>
              <a:gd name="T82" fmla="*/ 2147483647 w 268"/>
              <a:gd name="T83" fmla="*/ 2147483647 h 229"/>
              <a:gd name="T84" fmla="*/ 2147483647 w 268"/>
              <a:gd name="T85" fmla="*/ 2147483647 h 229"/>
              <a:gd name="T86" fmla="*/ 2147483647 w 268"/>
              <a:gd name="T87" fmla="*/ 2147483647 h 229"/>
              <a:gd name="T88" fmla="*/ 2147483647 w 268"/>
              <a:gd name="T89" fmla="*/ 2147483647 h 229"/>
              <a:gd name="T90" fmla="*/ 2147483647 w 268"/>
              <a:gd name="T91" fmla="*/ 2147483647 h 229"/>
              <a:gd name="T92" fmla="*/ 2147483647 w 268"/>
              <a:gd name="T93" fmla="*/ 2147483647 h 229"/>
              <a:gd name="T94" fmla="*/ 2147483647 w 268"/>
              <a:gd name="T95" fmla="*/ 2147483647 h 229"/>
              <a:gd name="T96" fmla="*/ 2147483647 w 268"/>
              <a:gd name="T97" fmla="*/ 2147483647 h 229"/>
              <a:gd name="T98" fmla="*/ 2147483647 w 268"/>
              <a:gd name="T99" fmla="*/ 2147483647 h 229"/>
              <a:gd name="T100" fmla="*/ 2147483647 w 268"/>
              <a:gd name="T101" fmla="*/ 2147483647 h 229"/>
              <a:gd name="T102" fmla="*/ 2147483647 w 268"/>
              <a:gd name="T103" fmla="*/ 2147483647 h 229"/>
              <a:gd name="T104" fmla="*/ 2147483647 w 268"/>
              <a:gd name="T105" fmla="*/ 2147483647 h 229"/>
              <a:gd name="T106" fmla="*/ 2147483647 w 268"/>
              <a:gd name="T107" fmla="*/ 2147483647 h 229"/>
              <a:gd name="T108" fmla="*/ 2147483647 w 268"/>
              <a:gd name="T109" fmla="*/ 2147483647 h 229"/>
              <a:gd name="T110" fmla="*/ 2147483647 w 268"/>
              <a:gd name="T111" fmla="*/ 2147483647 h 2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8"/>
              <a:gd name="T169" fmla="*/ 0 h 229"/>
              <a:gd name="T170" fmla="*/ 268 w 268"/>
              <a:gd name="T171" fmla="*/ 229 h 2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8" h="229">
                <a:moveTo>
                  <a:pt x="189" y="29"/>
                </a:moveTo>
                <a:lnTo>
                  <a:pt x="193" y="32"/>
                </a:lnTo>
                <a:lnTo>
                  <a:pt x="193" y="35"/>
                </a:lnTo>
                <a:lnTo>
                  <a:pt x="198" y="43"/>
                </a:lnTo>
                <a:lnTo>
                  <a:pt x="196" y="44"/>
                </a:lnTo>
                <a:lnTo>
                  <a:pt x="196" y="45"/>
                </a:lnTo>
                <a:lnTo>
                  <a:pt x="202" y="48"/>
                </a:lnTo>
                <a:lnTo>
                  <a:pt x="203" y="48"/>
                </a:lnTo>
                <a:lnTo>
                  <a:pt x="203" y="50"/>
                </a:lnTo>
                <a:lnTo>
                  <a:pt x="211" y="54"/>
                </a:lnTo>
                <a:lnTo>
                  <a:pt x="212" y="57"/>
                </a:lnTo>
                <a:lnTo>
                  <a:pt x="214" y="60"/>
                </a:lnTo>
                <a:lnTo>
                  <a:pt x="214" y="62"/>
                </a:lnTo>
                <a:lnTo>
                  <a:pt x="220" y="66"/>
                </a:lnTo>
                <a:lnTo>
                  <a:pt x="211" y="75"/>
                </a:lnTo>
                <a:lnTo>
                  <a:pt x="212" y="76"/>
                </a:lnTo>
                <a:lnTo>
                  <a:pt x="195" y="97"/>
                </a:lnTo>
                <a:lnTo>
                  <a:pt x="236" y="136"/>
                </a:lnTo>
                <a:lnTo>
                  <a:pt x="244" y="129"/>
                </a:lnTo>
                <a:lnTo>
                  <a:pt x="268" y="151"/>
                </a:lnTo>
                <a:lnTo>
                  <a:pt x="255" y="166"/>
                </a:lnTo>
                <a:lnTo>
                  <a:pt x="264" y="174"/>
                </a:lnTo>
                <a:lnTo>
                  <a:pt x="256" y="183"/>
                </a:lnTo>
                <a:lnTo>
                  <a:pt x="262" y="189"/>
                </a:lnTo>
                <a:lnTo>
                  <a:pt x="242" y="210"/>
                </a:lnTo>
                <a:lnTo>
                  <a:pt x="242" y="211"/>
                </a:lnTo>
                <a:lnTo>
                  <a:pt x="239" y="214"/>
                </a:lnTo>
                <a:lnTo>
                  <a:pt x="239" y="217"/>
                </a:lnTo>
                <a:lnTo>
                  <a:pt x="234" y="220"/>
                </a:lnTo>
                <a:lnTo>
                  <a:pt x="230" y="215"/>
                </a:lnTo>
                <a:lnTo>
                  <a:pt x="234" y="210"/>
                </a:lnTo>
                <a:lnTo>
                  <a:pt x="228" y="204"/>
                </a:lnTo>
                <a:lnTo>
                  <a:pt x="196" y="229"/>
                </a:lnTo>
                <a:lnTo>
                  <a:pt x="183" y="214"/>
                </a:lnTo>
                <a:lnTo>
                  <a:pt x="196" y="204"/>
                </a:lnTo>
                <a:lnTo>
                  <a:pt x="193" y="201"/>
                </a:lnTo>
                <a:lnTo>
                  <a:pt x="189" y="199"/>
                </a:lnTo>
                <a:lnTo>
                  <a:pt x="186" y="196"/>
                </a:lnTo>
                <a:lnTo>
                  <a:pt x="186" y="192"/>
                </a:lnTo>
                <a:lnTo>
                  <a:pt x="183" y="188"/>
                </a:lnTo>
                <a:lnTo>
                  <a:pt x="176" y="192"/>
                </a:lnTo>
                <a:lnTo>
                  <a:pt x="164" y="177"/>
                </a:lnTo>
                <a:lnTo>
                  <a:pt x="184" y="169"/>
                </a:lnTo>
                <a:lnTo>
                  <a:pt x="171" y="151"/>
                </a:lnTo>
                <a:lnTo>
                  <a:pt x="165" y="155"/>
                </a:lnTo>
                <a:lnTo>
                  <a:pt x="162" y="147"/>
                </a:lnTo>
                <a:lnTo>
                  <a:pt x="155" y="139"/>
                </a:lnTo>
                <a:lnTo>
                  <a:pt x="152" y="135"/>
                </a:lnTo>
                <a:lnTo>
                  <a:pt x="145" y="128"/>
                </a:lnTo>
                <a:lnTo>
                  <a:pt x="148" y="125"/>
                </a:lnTo>
                <a:lnTo>
                  <a:pt x="152" y="129"/>
                </a:lnTo>
                <a:lnTo>
                  <a:pt x="159" y="122"/>
                </a:lnTo>
                <a:lnTo>
                  <a:pt x="158" y="116"/>
                </a:lnTo>
                <a:lnTo>
                  <a:pt x="155" y="114"/>
                </a:lnTo>
                <a:lnTo>
                  <a:pt x="151" y="108"/>
                </a:lnTo>
                <a:lnTo>
                  <a:pt x="143" y="119"/>
                </a:lnTo>
                <a:lnTo>
                  <a:pt x="140" y="119"/>
                </a:lnTo>
                <a:lnTo>
                  <a:pt x="139" y="122"/>
                </a:lnTo>
                <a:lnTo>
                  <a:pt x="137" y="122"/>
                </a:lnTo>
                <a:lnTo>
                  <a:pt x="136" y="123"/>
                </a:lnTo>
                <a:lnTo>
                  <a:pt x="123" y="119"/>
                </a:lnTo>
                <a:lnTo>
                  <a:pt x="123" y="122"/>
                </a:lnTo>
                <a:lnTo>
                  <a:pt x="111" y="119"/>
                </a:lnTo>
                <a:lnTo>
                  <a:pt x="96" y="110"/>
                </a:lnTo>
                <a:lnTo>
                  <a:pt x="95" y="100"/>
                </a:lnTo>
                <a:lnTo>
                  <a:pt x="96" y="92"/>
                </a:lnTo>
                <a:lnTo>
                  <a:pt x="96" y="84"/>
                </a:lnTo>
                <a:lnTo>
                  <a:pt x="67" y="81"/>
                </a:lnTo>
                <a:lnTo>
                  <a:pt x="67" y="84"/>
                </a:lnTo>
                <a:lnTo>
                  <a:pt x="61" y="79"/>
                </a:lnTo>
                <a:lnTo>
                  <a:pt x="66" y="79"/>
                </a:lnTo>
                <a:lnTo>
                  <a:pt x="66" y="76"/>
                </a:lnTo>
                <a:lnTo>
                  <a:pt x="64" y="75"/>
                </a:lnTo>
                <a:lnTo>
                  <a:pt x="63" y="72"/>
                </a:lnTo>
                <a:lnTo>
                  <a:pt x="63" y="69"/>
                </a:lnTo>
                <a:lnTo>
                  <a:pt x="64" y="67"/>
                </a:lnTo>
                <a:lnTo>
                  <a:pt x="67" y="65"/>
                </a:lnTo>
                <a:lnTo>
                  <a:pt x="66" y="62"/>
                </a:lnTo>
                <a:lnTo>
                  <a:pt x="64" y="60"/>
                </a:lnTo>
                <a:lnTo>
                  <a:pt x="60" y="60"/>
                </a:lnTo>
                <a:lnTo>
                  <a:pt x="60" y="57"/>
                </a:lnTo>
                <a:lnTo>
                  <a:pt x="58" y="57"/>
                </a:lnTo>
                <a:lnTo>
                  <a:pt x="57" y="57"/>
                </a:lnTo>
                <a:lnTo>
                  <a:pt x="54" y="59"/>
                </a:lnTo>
                <a:lnTo>
                  <a:pt x="52" y="59"/>
                </a:lnTo>
                <a:lnTo>
                  <a:pt x="52" y="56"/>
                </a:lnTo>
                <a:lnTo>
                  <a:pt x="48" y="57"/>
                </a:lnTo>
                <a:lnTo>
                  <a:pt x="47" y="54"/>
                </a:lnTo>
                <a:lnTo>
                  <a:pt x="42" y="53"/>
                </a:lnTo>
                <a:lnTo>
                  <a:pt x="42" y="51"/>
                </a:lnTo>
                <a:lnTo>
                  <a:pt x="45" y="50"/>
                </a:lnTo>
                <a:lnTo>
                  <a:pt x="45" y="48"/>
                </a:lnTo>
                <a:lnTo>
                  <a:pt x="42" y="47"/>
                </a:lnTo>
                <a:lnTo>
                  <a:pt x="44" y="44"/>
                </a:lnTo>
                <a:lnTo>
                  <a:pt x="44" y="41"/>
                </a:lnTo>
                <a:lnTo>
                  <a:pt x="41" y="40"/>
                </a:lnTo>
                <a:lnTo>
                  <a:pt x="39" y="41"/>
                </a:lnTo>
                <a:lnTo>
                  <a:pt x="38" y="43"/>
                </a:lnTo>
                <a:lnTo>
                  <a:pt x="36" y="41"/>
                </a:lnTo>
                <a:lnTo>
                  <a:pt x="35" y="41"/>
                </a:lnTo>
                <a:lnTo>
                  <a:pt x="35" y="37"/>
                </a:lnTo>
                <a:lnTo>
                  <a:pt x="32" y="34"/>
                </a:lnTo>
                <a:lnTo>
                  <a:pt x="30" y="34"/>
                </a:lnTo>
                <a:lnTo>
                  <a:pt x="29" y="35"/>
                </a:lnTo>
                <a:lnTo>
                  <a:pt x="28" y="38"/>
                </a:lnTo>
                <a:lnTo>
                  <a:pt x="28" y="43"/>
                </a:lnTo>
                <a:lnTo>
                  <a:pt x="26" y="44"/>
                </a:lnTo>
                <a:lnTo>
                  <a:pt x="23" y="45"/>
                </a:lnTo>
                <a:lnTo>
                  <a:pt x="19" y="47"/>
                </a:lnTo>
                <a:lnTo>
                  <a:pt x="13" y="47"/>
                </a:lnTo>
                <a:lnTo>
                  <a:pt x="10" y="44"/>
                </a:lnTo>
                <a:lnTo>
                  <a:pt x="8" y="44"/>
                </a:lnTo>
                <a:lnTo>
                  <a:pt x="6" y="43"/>
                </a:lnTo>
                <a:lnTo>
                  <a:pt x="3" y="38"/>
                </a:lnTo>
                <a:lnTo>
                  <a:pt x="0" y="37"/>
                </a:lnTo>
                <a:lnTo>
                  <a:pt x="1" y="31"/>
                </a:lnTo>
                <a:lnTo>
                  <a:pt x="11" y="31"/>
                </a:lnTo>
                <a:lnTo>
                  <a:pt x="14" y="31"/>
                </a:lnTo>
                <a:lnTo>
                  <a:pt x="26" y="0"/>
                </a:lnTo>
                <a:lnTo>
                  <a:pt x="29" y="0"/>
                </a:lnTo>
                <a:lnTo>
                  <a:pt x="30" y="0"/>
                </a:lnTo>
                <a:lnTo>
                  <a:pt x="32" y="6"/>
                </a:lnTo>
                <a:lnTo>
                  <a:pt x="33" y="7"/>
                </a:lnTo>
                <a:lnTo>
                  <a:pt x="33" y="12"/>
                </a:lnTo>
                <a:lnTo>
                  <a:pt x="35" y="13"/>
                </a:lnTo>
                <a:lnTo>
                  <a:pt x="38" y="10"/>
                </a:lnTo>
                <a:lnTo>
                  <a:pt x="38" y="12"/>
                </a:lnTo>
                <a:lnTo>
                  <a:pt x="39" y="12"/>
                </a:lnTo>
                <a:lnTo>
                  <a:pt x="39" y="13"/>
                </a:lnTo>
                <a:lnTo>
                  <a:pt x="39" y="16"/>
                </a:lnTo>
                <a:lnTo>
                  <a:pt x="41" y="18"/>
                </a:lnTo>
                <a:lnTo>
                  <a:pt x="44" y="19"/>
                </a:lnTo>
                <a:lnTo>
                  <a:pt x="47" y="9"/>
                </a:lnTo>
                <a:lnTo>
                  <a:pt x="48" y="9"/>
                </a:lnTo>
                <a:lnTo>
                  <a:pt x="51" y="10"/>
                </a:lnTo>
                <a:lnTo>
                  <a:pt x="52" y="12"/>
                </a:lnTo>
                <a:lnTo>
                  <a:pt x="54" y="12"/>
                </a:lnTo>
                <a:lnTo>
                  <a:pt x="54" y="15"/>
                </a:lnTo>
                <a:lnTo>
                  <a:pt x="54" y="16"/>
                </a:lnTo>
                <a:lnTo>
                  <a:pt x="51" y="21"/>
                </a:lnTo>
                <a:lnTo>
                  <a:pt x="51" y="28"/>
                </a:lnTo>
                <a:lnTo>
                  <a:pt x="60" y="29"/>
                </a:lnTo>
                <a:lnTo>
                  <a:pt x="63" y="28"/>
                </a:lnTo>
                <a:lnTo>
                  <a:pt x="63" y="26"/>
                </a:lnTo>
                <a:lnTo>
                  <a:pt x="66" y="25"/>
                </a:lnTo>
                <a:lnTo>
                  <a:pt x="70" y="29"/>
                </a:lnTo>
                <a:lnTo>
                  <a:pt x="70" y="32"/>
                </a:lnTo>
                <a:lnTo>
                  <a:pt x="72" y="34"/>
                </a:lnTo>
                <a:lnTo>
                  <a:pt x="73" y="38"/>
                </a:lnTo>
                <a:lnTo>
                  <a:pt x="77" y="34"/>
                </a:lnTo>
                <a:lnTo>
                  <a:pt x="85" y="35"/>
                </a:lnTo>
                <a:lnTo>
                  <a:pt x="94" y="41"/>
                </a:lnTo>
                <a:lnTo>
                  <a:pt x="95" y="35"/>
                </a:lnTo>
                <a:lnTo>
                  <a:pt x="98" y="31"/>
                </a:lnTo>
                <a:lnTo>
                  <a:pt x="108" y="19"/>
                </a:lnTo>
                <a:lnTo>
                  <a:pt x="133" y="35"/>
                </a:lnTo>
                <a:lnTo>
                  <a:pt x="137" y="34"/>
                </a:lnTo>
                <a:lnTo>
                  <a:pt x="148" y="34"/>
                </a:lnTo>
                <a:lnTo>
                  <a:pt x="149" y="35"/>
                </a:lnTo>
                <a:lnTo>
                  <a:pt x="151" y="37"/>
                </a:lnTo>
                <a:lnTo>
                  <a:pt x="155" y="34"/>
                </a:lnTo>
                <a:lnTo>
                  <a:pt x="164" y="32"/>
                </a:lnTo>
                <a:lnTo>
                  <a:pt x="180" y="35"/>
                </a:lnTo>
                <a:lnTo>
                  <a:pt x="183" y="35"/>
                </a:lnTo>
                <a:lnTo>
                  <a:pt x="186" y="29"/>
                </a:lnTo>
                <a:lnTo>
                  <a:pt x="189" y="2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2" name="Freeform 257"/>
          <p:cNvSpPr>
            <a:spLocks/>
          </p:cNvSpPr>
          <p:nvPr/>
        </p:nvSpPr>
        <p:spPr bwMode="auto">
          <a:xfrm rot="21334256">
            <a:off x="24616322" y="1947692"/>
            <a:ext cx="1587036" cy="838241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90" h="230">
                <a:moveTo>
                  <a:pt x="88" y="4"/>
                </a:moveTo>
                <a:lnTo>
                  <a:pt x="150" y="9"/>
                </a:lnTo>
                <a:lnTo>
                  <a:pt x="162" y="14"/>
                </a:lnTo>
                <a:lnTo>
                  <a:pt x="159" y="19"/>
                </a:lnTo>
                <a:lnTo>
                  <a:pt x="182" y="33"/>
                </a:lnTo>
                <a:lnTo>
                  <a:pt x="179" y="36"/>
                </a:lnTo>
                <a:lnTo>
                  <a:pt x="178" y="39"/>
                </a:lnTo>
                <a:lnTo>
                  <a:pt x="175" y="41"/>
                </a:lnTo>
                <a:lnTo>
                  <a:pt x="172" y="44"/>
                </a:lnTo>
                <a:lnTo>
                  <a:pt x="169" y="45"/>
                </a:lnTo>
                <a:lnTo>
                  <a:pt x="169" y="48"/>
                </a:lnTo>
                <a:lnTo>
                  <a:pt x="172" y="48"/>
                </a:lnTo>
                <a:lnTo>
                  <a:pt x="170" y="79"/>
                </a:lnTo>
                <a:lnTo>
                  <a:pt x="172" y="76"/>
                </a:lnTo>
                <a:lnTo>
                  <a:pt x="175" y="76"/>
                </a:lnTo>
                <a:lnTo>
                  <a:pt x="176" y="76"/>
                </a:lnTo>
                <a:lnTo>
                  <a:pt x="179" y="79"/>
                </a:lnTo>
                <a:lnTo>
                  <a:pt x="179" y="82"/>
                </a:lnTo>
                <a:lnTo>
                  <a:pt x="182" y="82"/>
                </a:lnTo>
                <a:lnTo>
                  <a:pt x="182" y="92"/>
                </a:lnTo>
                <a:lnTo>
                  <a:pt x="188" y="91"/>
                </a:lnTo>
                <a:lnTo>
                  <a:pt x="186" y="95"/>
                </a:lnTo>
                <a:lnTo>
                  <a:pt x="200" y="96"/>
                </a:lnTo>
                <a:lnTo>
                  <a:pt x="201" y="95"/>
                </a:lnTo>
                <a:lnTo>
                  <a:pt x="208" y="95"/>
                </a:lnTo>
                <a:lnTo>
                  <a:pt x="208" y="114"/>
                </a:lnTo>
                <a:lnTo>
                  <a:pt x="204" y="114"/>
                </a:lnTo>
                <a:lnTo>
                  <a:pt x="204" y="133"/>
                </a:lnTo>
                <a:lnTo>
                  <a:pt x="203" y="135"/>
                </a:lnTo>
                <a:lnTo>
                  <a:pt x="200" y="135"/>
                </a:lnTo>
                <a:lnTo>
                  <a:pt x="200" y="133"/>
                </a:lnTo>
                <a:lnTo>
                  <a:pt x="197" y="132"/>
                </a:lnTo>
                <a:lnTo>
                  <a:pt x="197" y="154"/>
                </a:lnTo>
                <a:lnTo>
                  <a:pt x="191" y="167"/>
                </a:lnTo>
                <a:lnTo>
                  <a:pt x="200" y="170"/>
                </a:lnTo>
                <a:lnTo>
                  <a:pt x="198" y="173"/>
                </a:lnTo>
                <a:lnTo>
                  <a:pt x="216" y="180"/>
                </a:lnTo>
                <a:lnTo>
                  <a:pt x="219" y="176"/>
                </a:lnTo>
                <a:lnTo>
                  <a:pt x="233" y="181"/>
                </a:lnTo>
                <a:lnTo>
                  <a:pt x="233" y="178"/>
                </a:lnTo>
                <a:lnTo>
                  <a:pt x="233" y="177"/>
                </a:lnTo>
                <a:lnTo>
                  <a:pt x="230" y="177"/>
                </a:lnTo>
                <a:lnTo>
                  <a:pt x="230" y="176"/>
                </a:lnTo>
                <a:lnTo>
                  <a:pt x="225" y="174"/>
                </a:lnTo>
                <a:lnTo>
                  <a:pt x="225" y="171"/>
                </a:lnTo>
                <a:lnTo>
                  <a:pt x="226" y="170"/>
                </a:lnTo>
                <a:lnTo>
                  <a:pt x="236" y="173"/>
                </a:lnTo>
                <a:lnTo>
                  <a:pt x="236" y="161"/>
                </a:lnTo>
                <a:lnTo>
                  <a:pt x="254" y="161"/>
                </a:lnTo>
                <a:lnTo>
                  <a:pt x="270" y="162"/>
                </a:lnTo>
                <a:lnTo>
                  <a:pt x="283" y="164"/>
                </a:lnTo>
                <a:lnTo>
                  <a:pt x="282" y="186"/>
                </a:lnTo>
                <a:lnTo>
                  <a:pt x="290" y="186"/>
                </a:lnTo>
                <a:lnTo>
                  <a:pt x="289" y="192"/>
                </a:lnTo>
                <a:lnTo>
                  <a:pt x="286" y="192"/>
                </a:lnTo>
                <a:lnTo>
                  <a:pt x="285" y="211"/>
                </a:lnTo>
                <a:lnTo>
                  <a:pt x="277" y="209"/>
                </a:lnTo>
                <a:lnTo>
                  <a:pt x="277" y="211"/>
                </a:lnTo>
                <a:lnTo>
                  <a:pt x="277" y="212"/>
                </a:lnTo>
                <a:lnTo>
                  <a:pt x="266" y="212"/>
                </a:lnTo>
                <a:lnTo>
                  <a:pt x="264" y="220"/>
                </a:lnTo>
                <a:lnTo>
                  <a:pt x="264" y="224"/>
                </a:lnTo>
                <a:lnTo>
                  <a:pt x="252" y="224"/>
                </a:lnTo>
                <a:lnTo>
                  <a:pt x="252" y="227"/>
                </a:lnTo>
                <a:lnTo>
                  <a:pt x="251" y="228"/>
                </a:lnTo>
                <a:lnTo>
                  <a:pt x="248" y="227"/>
                </a:lnTo>
                <a:lnTo>
                  <a:pt x="241" y="227"/>
                </a:lnTo>
                <a:lnTo>
                  <a:pt x="239" y="225"/>
                </a:lnTo>
                <a:lnTo>
                  <a:pt x="238" y="228"/>
                </a:lnTo>
                <a:lnTo>
                  <a:pt x="236" y="228"/>
                </a:lnTo>
                <a:lnTo>
                  <a:pt x="236" y="227"/>
                </a:lnTo>
                <a:lnTo>
                  <a:pt x="232" y="228"/>
                </a:lnTo>
                <a:lnTo>
                  <a:pt x="230" y="225"/>
                </a:lnTo>
                <a:lnTo>
                  <a:pt x="229" y="225"/>
                </a:lnTo>
                <a:lnTo>
                  <a:pt x="229" y="227"/>
                </a:lnTo>
                <a:lnTo>
                  <a:pt x="227" y="228"/>
                </a:lnTo>
                <a:lnTo>
                  <a:pt x="226" y="230"/>
                </a:lnTo>
                <a:lnTo>
                  <a:pt x="226" y="227"/>
                </a:lnTo>
                <a:lnTo>
                  <a:pt x="223" y="227"/>
                </a:lnTo>
                <a:lnTo>
                  <a:pt x="223" y="228"/>
                </a:lnTo>
                <a:lnTo>
                  <a:pt x="222" y="228"/>
                </a:lnTo>
                <a:lnTo>
                  <a:pt x="220" y="225"/>
                </a:lnTo>
                <a:lnTo>
                  <a:pt x="219" y="225"/>
                </a:lnTo>
                <a:lnTo>
                  <a:pt x="220" y="224"/>
                </a:lnTo>
                <a:lnTo>
                  <a:pt x="217" y="224"/>
                </a:lnTo>
                <a:lnTo>
                  <a:pt x="216" y="214"/>
                </a:lnTo>
                <a:lnTo>
                  <a:pt x="162" y="211"/>
                </a:lnTo>
                <a:lnTo>
                  <a:pt x="162" y="208"/>
                </a:lnTo>
                <a:lnTo>
                  <a:pt x="151" y="203"/>
                </a:lnTo>
                <a:lnTo>
                  <a:pt x="145" y="203"/>
                </a:lnTo>
                <a:lnTo>
                  <a:pt x="137" y="203"/>
                </a:lnTo>
                <a:lnTo>
                  <a:pt x="134" y="187"/>
                </a:lnTo>
                <a:lnTo>
                  <a:pt x="101" y="186"/>
                </a:lnTo>
                <a:lnTo>
                  <a:pt x="103" y="168"/>
                </a:lnTo>
                <a:lnTo>
                  <a:pt x="93" y="170"/>
                </a:lnTo>
                <a:lnTo>
                  <a:pt x="85" y="167"/>
                </a:lnTo>
                <a:lnTo>
                  <a:pt x="77" y="170"/>
                </a:lnTo>
                <a:lnTo>
                  <a:pt x="62" y="164"/>
                </a:lnTo>
                <a:lnTo>
                  <a:pt x="60" y="164"/>
                </a:lnTo>
                <a:lnTo>
                  <a:pt x="62" y="171"/>
                </a:lnTo>
                <a:lnTo>
                  <a:pt x="63" y="177"/>
                </a:lnTo>
                <a:lnTo>
                  <a:pt x="68" y="187"/>
                </a:lnTo>
                <a:lnTo>
                  <a:pt x="75" y="199"/>
                </a:lnTo>
                <a:lnTo>
                  <a:pt x="78" y="200"/>
                </a:lnTo>
                <a:lnTo>
                  <a:pt x="75" y="203"/>
                </a:lnTo>
                <a:lnTo>
                  <a:pt x="72" y="203"/>
                </a:lnTo>
                <a:lnTo>
                  <a:pt x="66" y="209"/>
                </a:lnTo>
                <a:lnTo>
                  <a:pt x="65" y="208"/>
                </a:lnTo>
                <a:lnTo>
                  <a:pt x="63" y="208"/>
                </a:lnTo>
                <a:lnTo>
                  <a:pt x="62" y="206"/>
                </a:lnTo>
                <a:lnTo>
                  <a:pt x="60" y="208"/>
                </a:lnTo>
                <a:lnTo>
                  <a:pt x="57" y="205"/>
                </a:lnTo>
                <a:lnTo>
                  <a:pt x="55" y="205"/>
                </a:lnTo>
                <a:lnTo>
                  <a:pt x="55" y="203"/>
                </a:lnTo>
                <a:lnTo>
                  <a:pt x="53" y="195"/>
                </a:lnTo>
                <a:lnTo>
                  <a:pt x="53" y="193"/>
                </a:lnTo>
                <a:lnTo>
                  <a:pt x="55" y="189"/>
                </a:lnTo>
                <a:lnTo>
                  <a:pt x="55" y="187"/>
                </a:lnTo>
                <a:lnTo>
                  <a:pt x="52" y="186"/>
                </a:lnTo>
                <a:lnTo>
                  <a:pt x="49" y="178"/>
                </a:lnTo>
                <a:lnTo>
                  <a:pt x="47" y="177"/>
                </a:lnTo>
                <a:lnTo>
                  <a:pt x="46" y="176"/>
                </a:lnTo>
                <a:lnTo>
                  <a:pt x="43" y="176"/>
                </a:lnTo>
                <a:lnTo>
                  <a:pt x="40" y="174"/>
                </a:lnTo>
                <a:lnTo>
                  <a:pt x="37" y="171"/>
                </a:lnTo>
                <a:lnTo>
                  <a:pt x="35" y="168"/>
                </a:lnTo>
                <a:lnTo>
                  <a:pt x="35" y="164"/>
                </a:lnTo>
                <a:lnTo>
                  <a:pt x="33" y="159"/>
                </a:lnTo>
                <a:lnTo>
                  <a:pt x="33" y="158"/>
                </a:lnTo>
                <a:lnTo>
                  <a:pt x="30" y="157"/>
                </a:lnTo>
                <a:lnTo>
                  <a:pt x="31" y="155"/>
                </a:lnTo>
                <a:lnTo>
                  <a:pt x="30" y="154"/>
                </a:lnTo>
                <a:lnTo>
                  <a:pt x="28" y="152"/>
                </a:lnTo>
                <a:lnTo>
                  <a:pt x="28" y="151"/>
                </a:lnTo>
                <a:lnTo>
                  <a:pt x="27" y="151"/>
                </a:lnTo>
                <a:lnTo>
                  <a:pt x="25" y="151"/>
                </a:lnTo>
                <a:lnTo>
                  <a:pt x="25" y="149"/>
                </a:lnTo>
                <a:lnTo>
                  <a:pt x="25" y="148"/>
                </a:lnTo>
                <a:lnTo>
                  <a:pt x="25" y="146"/>
                </a:lnTo>
                <a:lnTo>
                  <a:pt x="24" y="145"/>
                </a:lnTo>
                <a:lnTo>
                  <a:pt x="22" y="146"/>
                </a:lnTo>
                <a:lnTo>
                  <a:pt x="21" y="146"/>
                </a:lnTo>
                <a:lnTo>
                  <a:pt x="19" y="148"/>
                </a:lnTo>
                <a:lnTo>
                  <a:pt x="19" y="146"/>
                </a:lnTo>
                <a:lnTo>
                  <a:pt x="21" y="145"/>
                </a:lnTo>
                <a:lnTo>
                  <a:pt x="21" y="142"/>
                </a:lnTo>
                <a:lnTo>
                  <a:pt x="18" y="118"/>
                </a:lnTo>
                <a:lnTo>
                  <a:pt x="16" y="117"/>
                </a:lnTo>
                <a:lnTo>
                  <a:pt x="9" y="113"/>
                </a:lnTo>
                <a:lnTo>
                  <a:pt x="6" y="110"/>
                </a:lnTo>
                <a:lnTo>
                  <a:pt x="0" y="102"/>
                </a:lnTo>
                <a:lnTo>
                  <a:pt x="0" y="95"/>
                </a:lnTo>
                <a:lnTo>
                  <a:pt x="6" y="92"/>
                </a:lnTo>
                <a:lnTo>
                  <a:pt x="6" y="88"/>
                </a:lnTo>
                <a:lnTo>
                  <a:pt x="8" y="86"/>
                </a:lnTo>
                <a:lnTo>
                  <a:pt x="8" y="85"/>
                </a:lnTo>
                <a:lnTo>
                  <a:pt x="15" y="74"/>
                </a:lnTo>
                <a:lnTo>
                  <a:pt x="19" y="74"/>
                </a:lnTo>
                <a:lnTo>
                  <a:pt x="24" y="64"/>
                </a:lnTo>
                <a:lnTo>
                  <a:pt x="22" y="61"/>
                </a:lnTo>
                <a:lnTo>
                  <a:pt x="24" y="58"/>
                </a:lnTo>
                <a:lnTo>
                  <a:pt x="27" y="52"/>
                </a:lnTo>
                <a:lnTo>
                  <a:pt x="27" y="45"/>
                </a:lnTo>
                <a:lnTo>
                  <a:pt x="30" y="6"/>
                </a:lnTo>
                <a:lnTo>
                  <a:pt x="30" y="0"/>
                </a:lnTo>
                <a:lnTo>
                  <a:pt x="88" y="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3" name="Freeform 258"/>
          <p:cNvSpPr>
            <a:spLocks/>
          </p:cNvSpPr>
          <p:nvPr/>
        </p:nvSpPr>
        <p:spPr bwMode="auto">
          <a:xfrm rot="21334256">
            <a:off x="25194187" y="3022210"/>
            <a:ext cx="897447" cy="768523"/>
          </a:xfrm>
          <a:custGeom>
            <a:avLst/>
            <a:gdLst>
              <a:gd name="T0" fmla="*/ 2147483647 w 163"/>
              <a:gd name="T1" fmla="*/ 0 h 212"/>
              <a:gd name="T2" fmla="*/ 2147483647 w 163"/>
              <a:gd name="T3" fmla="*/ 2147483647 h 212"/>
              <a:gd name="T4" fmla="*/ 2147483647 w 163"/>
              <a:gd name="T5" fmla="*/ 2147483647 h 212"/>
              <a:gd name="T6" fmla="*/ 2147483647 w 163"/>
              <a:gd name="T7" fmla="*/ 2147483647 h 212"/>
              <a:gd name="T8" fmla="*/ 2147483647 w 163"/>
              <a:gd name="T9" fmla="*/ 2147483647 h 212"/>
              <a:gd name="T10" fmla="*/ 2147483647 w 163"/>
              <a:gd name="T11" fmla="*/ 2147483647 h 212"/>
              <a:gd name="T12" fmla="*/ 2147483647 w 163"/>
              <a:gd name="T13" fmla="*/ 2147483647 h 212"/>
              <a:gd name="T14" fmla="*/ 2147483647 w 163"/>
              <a:gd name="T15" fmla="*/ 2147483647 h 212"/>
              <a:gd name="T16" fmla="*/ 2147483647 w 163"/>
              <a:gd name="T17" fmla="*/ 2147483647 h 212"/>
              <a:gd name="T18" fmla="*/ 2147483647 w 163"/>
              <a:gd name="T19" fmla="*/ 2147483647 h 212"/>
              <a:gd name="T20" fmla="*/ 2147483647 w 163"/>
              <a:gd name="T21" fmla="*/ 2147483647 h 212"/>
              <a:gd name="T22" fmla="*/ 2147483647 w 163"/>
              <a:gd name="T23" fmla="*/ 2147483647 h 212"/>
              <a:gd name="T24" fmla="*/ 2147483647 w 163"/>
              <a:gd name="T25" fmla="*/ 2147483647 h 212"/>
              <a:gd name="T26" fmla="*/ 2147483647 w 163"/>
              <a:gd name="T27" fmla="*/ 2147483647 h 212"/>
              <a:gd name="T28" fmla="*/ 2147483647 w 163"/>
              <a:gd name="T29" fmla="*/ 2147483647 h 212"/>
              <a:gd name="T30" fmla="*/ 2147483647 w 163"/>
              <a:gd name="T31" fmla="*/ 2147483647 h 212"/>
              <a:gd name="T32" fmla="*/ 2147483647 w 163"/>
              <a:gd name="T33" fmla="*/ 2147483647 h 212"/>
              <a:gd name="T34" fmla="*/ 2147483647 w 163"/>
              <a:gd name="T35" fmla="*/ 2147483647 h 212"/>
              <a:gd name="T36" fmla="*/ 2147483647 w 163"/>
              <a:gd name="T37" fmla="*/ 2147483647 h 212"/>
              <a:gd name="T38" fmla="*/ 2147483647 w 163"/>
              <a:gd name="T39" fmla="*/ 2147483647 h 212"/>
              <a:gd name="T40" fmla="*/ 2147483647 w 163"/>
              <a:gd name="T41" fmla="*/ 2147483647 h 212"/>
              <a:gd name="T42" fmla="*/ 2147483647 w 163"/>
              <a:gd name="T43" fmla="*/ 2147483647 h 212"/>
              <a:gd name="T44" fmla="*/ 2147483647 w 163"/>
              <a:gd name="T45" fmla="*/ 2147483647 h 212"/>
              <a:gd name="T46" fmla="*/ 2147483647 w 163"/>
              <a:gd name="T47" fmla="*/ 2147483647 h 212"/>
              <a:gd name="T48" fmla="*/ 0 w 163"/>
              <a:gd name="T49" fmla="*/ 2147483647 h 212"/>
              <a:gd name="T50" fmla="*/ 2147483647 w 163"/>
              <a:gd name="T51" fmla="*/ 2147483647 h 212"/>
              <a:gd name="T52" fmla="*/ 2147483647 w 163"/>
              <a:gd name="T53" fmla="*/ 2147483647 h 212"/>
              <a:gd name="T54" fmla="*/ 2147483647 w 163"/>
              <a:gd name="T55" fmla="*/ 2147483647 h 212"/>
              <a:gd name="T56" fmla="*/ 2147483647 w 163"/>
              <a:gd name="T57" fmla="*/ 2147483647 h 212"/>
              <a:gd name="T58" fmla="*/ 2147483647 w 163"/>
              <a:gd name="T59" fmla="*/ 2147483647 h 212"/>
              <a:gd name="T60" fmla="*/ 2147483647 w 163"/>
              <a:gd name="T61" fmla="*/ 2147483647 h 212"/>
              <a:gd name="T62" fmla="*/ 2147483647 w 163"/>
              <a:gd name="T63" fmla="*/ 2147483647 h 212"/>
              <a:gd name="T64" fmla="*/ 2147483647 w 163"/>
              <a:gd name="T65" fmla="*/ 2147483647 h 212"/>
              <a:gd name="T66" fmla="*/ 2147483647 w 163"/>
              <a:gd name="T67" fmla="*/ 2147483647 h 212"/>
              <a:gd name="T68" fmla="*/ 2147483647 w 163"/>
              <a:gd name="T69" fmla="*/ 2147483647 h 212"/>
              <a:gd name="T70" fmla="*/ 2147483647 w 163"/>
              <a:gd name="T71" fmla="*/ 2147483647 h 212"/>
              <a:gd name="T72" fmla="*/ 2147483647 w 163"/>
              <a:gd name="T73" fmla="*/ 2147483647 h 212"/>
              <a:gd name="T74" fmla="*/ 2147483647 w 163"/>
              <a:gd name="T75" fmla="*/ 2147483647 h 212"/>
              <a:gd name="T76" fmla="*/ 2147483647 w 163"/>
              <a:gd name="T77" fmla="*/ 2147483647 h 212"/>
              <a:gd name="T78" fmla="*/ 2147483647 w 163"/>
              <a:gd name="T79" fmla="*/ 2147483647 h 212"/>
              <a:gd name="T80" fmla="*/ 2147483647 w 163"/>
              <a:gd name="T81" fmla="*/ 2147483647 h 212"/>
              <a:gd name="T82" fmla="*/ 2147483647 w 163"/>
              <a:gd name="T83" fmla="*/ 2147483647 h 212"/>
              <a:gd name="T84" fmla="*/ 2147483647 w 163"/>
              <a:gd name="T85" fmla="*/ 2147483647 h 212"/>
              <a:gd name="T86" fmla="*/ 2147483647 w 163"/>
              <a:gd name="T87" fmla="*/ 2147483647 h 212"/>
              <a:gd name="T88" fmla="*/ 2147483647 w 163"/>
              <a:gd name="T89" fmla="*/ 2147483647 h 212"/>
              <a:gd name="T90" fmla="*/ 2147483647 w 163"/>
              <a:gd name="T91" fmla="*/ 2147483647 h 212"/>
              <a:gd name="T92" fmla="*/ 2147483647 w 163"/>
              <a:gd name="T93" fmla="*/ 2147483647 h 212"/>
              <a:gd name="T94" fmla="*/ 2147483647 w 163"/>
              <a:gd name="T95" fmla="*/ 2147483647 h 212"/>
              <a:gd name="T96" fmla="*/ 2147483647 w 163"/>
              <a:gd name="T97" fmla="*/ 2147483647 h 212"/>
              <a:gd name="T98" fmla="*/ 2147483647 w 163"/>
              <a:gd name="T99" fmla="*/ 2147483647 h 212"/>
              <a:gd name="T100" fmla="*/ 2147483647 w 163"/>
              <a:gd name="T101" fmla="*/ 2147483647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4" name="Freeform 259"/>
          <p:cNvSpPr>
            <a:spLocks/>
          </p:cNvSpPr>
          <p:nvPr/>
        </p:nvSpPr>
        <p:spPr bwMode="auto">
          <a:xfrm rot="21334256">
            <a:off x="23842179" y="3159900"/>
            <a:ext cx="1205560" cy="869047"/>
          </a:xfrm>
          <a:custGeom>
            <a:avLst/>
            <a:gdLst>
              <a:gd name="T0" fmla="*/ 2147483647 w 220"/>
              <a:gd name="T1" fmla="*/ 2147483647 h 239"/>
              <a:gd name="T2" fmla="*/ 2147483647 w 220"/>
              <a:gd name="T3" fmla="*/ 2147483647 h 239"/>
              <a:gd name="T4" fmla="*/ 2147483647 w 220"/>
              <a:gd name="T5" fmla="*/ 2147483647 h 239"/>
              <a:gd name="T6" fmla="*/ 2147483647 w 220"/>
              <a:gd name="T7" fmla="*/ 2147483647 h 239"/>
              <a:gd name="T8" fmla="*/ 2147483647 w 220"/>
              <a:gd name="T9" fmla="*/ 2147483647 h 239"/>
              <a:gd name="T10" fmla="*/ 2147483647 w 220"/>
              <a:gd name="T11" fmla="*/ 2147483647 h 239"/>
              <a:gd name="T12" fmla="*/ 2147483647 w 220"/>
              <a:gd name="T13" fmla="*/ 2147483647 h 239"/>
              <a:gd name="T14" fmla="*/ 2147483647 w 220"/>
              <a:gd name="T15" fmla="*/ 2147483647 h 239"/>
              <a:gd name="T16" fmla="*/ 2147483647 w 220"/>
              <a:gd name="T17" fmla="*/ 2147483647 h 239"/>
              <a:gd name="T18" fmla="*/ 2147483647 w 220"/>
              <a:gd name="T19" fmla="*/ 2147483647 h 239"/>
              <a:gd name="T20" fmla="*/ 2147483647 w 220"/>
              <a:gd name="T21" fmla="*/ 2147483647 h 239"/>
              <a:gd name="T22" fmla="*/ 2147483647 w 220"/>
              <a:gd name="T23" fmla="*/ 2147483647 h 239"/>
              <a:gd name="T24" fmla="*/ 2147483647 w 220"/>
              <a:gd name="T25" fmla="*/ 2147483647 h 239"/>
              <a:gd name="T26" fmla="*/ 2147483647 w 220"/>
              <a:gd name="T27" fmla="*/ 2147483647 h 239"/>
              <a:gd name="T28" fmla="*/ 2147483647 w 220"/>
              <a:gd name="T29" fmla="*/ 2147483647 h 239"/>
              <a:gd name="T30" fmla="*/ 2147483647 w 220"/>
              <a:gd name="T31" fmla="*/ 2147483647 h 239"/>
              <a:gd name="T32" fmla="*/ 2147483647 w 220"/>
              <a:gd name="T33" fmla="*/ 2147483647 h 239"/>
              <a:gd name="T34" fmla="*/ 2147483647 w 220"/>
              <a:gd name="T35" fmla="*/ 2147483647 h 239"/>
              <a:gd name="T36" fmla="*/ 2147483647 w 220"/>
              <a:gd name="T37" fmla="*/ 2147483647 h 239"/>
              <a:gd name="T38" fmla="*/ 2147483647 w 220"/>
              <a:gd name="T39" fmla="*/ 2147483647 h 239"/>
              <a:gd name="T40" fmla="*/ 2147483647 w 220"/>
              <a:gd name="T41" fmla="*/ 2147483647 h 239"/>
              <a:gd name="T42" fmla="*/ 2147483647 w 220"/>
              <a:gd name="T43" fmla="*/ 2147483647 h 239"/>
              <a:gd name="T44" fmla="*/ 2147483647 w 220"/>
              <a:gd name="T45" fmla="*/ 2147483647 h 239"/>
              <a:gd name="T46" fmla="*/ 2147483647 w 220"/>
              <a:gd name="T47" fmla="*/ 2147483647 h 239"/>
              <a:gd name="T48" fmla="*/ 2147483647 w 220"/>
              <a:gd name="T49" fmla="*/ 2147483647 h 239"/>
              <a:gd name="T50" fmla="*/ 2147483647 w 220"/>
              <a:gd name="T51" fmla="*/ 2147483647 h 239"/>
              <a:gd name="T52" fmla="*/ 2147483647 w 220"/>
              <a:gd name="T53" fmla="*/ 2147483647 h 239"/>
              <a:gd name="T54" fmla="*/ 2147483647 w 220"/>
              <a:gd name="T55" fmla="*/ 2147483647 h 239"/>
              <a:gd name="T56" fmla="*/ 2147483647 w 220"/>
              <a:gd name="T57" fmla="*/ 2147483647 h 239"/>
              <a:gd name="T58" fmla="*/ 2147483647 w 220"/>
              <a:gd name="T59" fmla="*/ 2147483647 h 239"/>
              <a:gd name="T60" fmla="*/ 2147483647 w 220"/>
              <a:gd name="T61" fmla="*/ 2147483647 h 239"/>
              <a:gd name="T62" fmla="*/ 2147483647 w 220"/>
              <a:gd name="T63" fmla="*/ 2147483647 h 239"/>
              <a:gd name="T64" fmla="*/ 2147483647 w 220"/>
              <a:gd name="T65" fmla="*/ 2147483647 h 239"/>
              <a:gd name="T66" fmla="*/ 0 w 220"/>
              <a:gd name="T67" fmla="*/ 2147483647 h 239"/>
              <a:gd name="T68" fmla="*/ 2147483647 w 220"/>
              <a:gd name="T69" fmla="*/ 2147483647 h 239"/>
              <a:gd name="T70" fmla="*/ 2147483647 w 220"/>
              <a:gd name="T71" fmla="*/ 2147483647 h 239"/>
              <a:gd name="T72" fmla="*/ 2147483647 w 220"/>
              <a:gd name="T73" fmla="*/ 2147483647 h 239"/>
              <a:gd name="T74" fmla="*/ 2147483647 w 220"/>
              <a:gd name="T75" fmla="*/ 2147483647 h 239"/>
              <a:gd name="T76" fmla="*/ 2147483647 w 220"/>
              <a:gd name="T77" fmla="*/ 2147483647 h 239"/>
              <a:gd name="T78" fmla="*/ 2147483647 w 220"/>
              <a:gd name="T79" fmla="*/ 2147483647 h 239"/>
              <a:gd name="T80" fmla="*/ 2147483647 w 220"/>
              <a:gd name="T81" fmla="*/ 2147483647 h 239"/>
              <a:gd name="T82" fmla="*/ 2147483647 w 220"/>
              <a:gd name="T83" fmla="*/ 2147483647 h 239"/>
              <a:gd name="T84" fmla="*/ 2147483647 w 220"/>
              <a:gd name="T85" fmla="*/ 2147483647 h 239"/>
              <a:gd name="T86" fmla="*/ 2147483647 w 220"/>
              <a:gd name="T87" fmla="*/ 2147483647 h 239"/>
              <a:gd name="T88" fmla="*/ 2147483647 w 220"/>
              <a:gd name="T89" fmla="*/ 2147483647 h 239"/>
              <a:gd name="T90" fmla="*/ 2147483647 w 220"/>
              <a:gd name="T91" fmla="*/ 2147483647 h 239"/>
              <a:gd name="T92" fmla="*/ 2147483647 w 220"/>
              <a:gd name="T93" fmla="*/ 2147483647 h 239"/>
              <a:gd name="T94" fmla="*/ 2147483647 w 220"/>
              <a:gd name="T95" fmla="*/ 2147483647 h 239"/>
              <a:gd name="T96" fmla="*/ 2147483647 w 220"/>
              <a:gd name="T97" fmla="*/ 2147483647 h 239"/>
              <a:gd name="T98" fmla="*/ 2147483647 w 220"/>
              <a:gd name="T99" fmla="*/ 2147483647 h 239"/>
              <a:gd name="T100" fmla="*/ 2147483647 w 220"/>
              <a:gd name="T101" fmla="*/ 2147483647 h 239"/>
              <a:gd name="T102" fmla="*/ 2147483647 w 220"/>
              <a:gd name="T103" fmla="*/ 2147483647 h 239"/>
              <a:gd name="T104" fmla="*/ 2147483647 w 220"/>
              <a:gd name="T105" fmla="*/ 2147483647 h 239"/>
              <a:gd name="T106" fmla="*/ 2147483647 w 220"/>
              <a:gd name="T107" fmla="*/ 2147483647 h 239"/>
              <a:gd name="T108" fmla="*/ 2147483647 w 220"/>
              <a:gd name="T109" fmla="*/ 2147483647 h 239"/>
              <a:gd name="T110" fmla="*/ 2147483647 w 220"/>
              <a:gd name="T111" fmla="*/ 2147483647 h 239"/>
              <a:gd name="T112" fmla="*/ 2147483647 w 220"/>
              <a:gd name="T113" fmla="*/ 2147483647 h 239"/>
              <a:gd name="T114" fmla="*/ 2147483647 w 220"/>
              <a:gd name="T115" fmla="*/ 2147483647 h 239"/>
              <a:gd name="T116" fmla="*/ 2147483647 w 220"/>
              <a:gd name="T117" fmla="*/ 2147483647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5" name="Freeform 260"/>
          <p:cNvSpPr>
            <a:spLocks/>
          </p:cNvSpPr>
          <p:nvPr/>
        </p:nvSpPr>
        <p:spPr bwMode="auto">
          <a:xfrm rot="21334256">
            <a:off x="26418591" y="1663707"/>
            <a:ext cx="1225124" cy="598282"/>
          </a:xfrm>
          <a:custGeom>
            <a:avLst/>
            <a:gdLst>
              <a:gd name="T0" fmla="*/ 2147483647 w 223"/>
              <a:gd name="T1" fmla="*/ 2147483647 h 164"/>
              <a:gd name="T2" fmla="*/ 2147483647 w 223"/>
              <a:gd name="T3" fmla="*/ 2147483647 h 164"/>
              <a:gd name="T4" fmla="*/ 2147483647 w 223"/>
              <a:gd name="T5" fmla="*/ 2147483647 h 164"/>
              <a:gd name="T6" fmla="*/ 2147483647 w 223"/>
              <a:gd name="T7" fmla="*/ 2147483647 h 164"/>
              <a:gd name="T8" fmla="*/ 2147483647 w 223"/>
              <a:gd name="T9" fmla="*/ 2147483647 h 164"/>
              <a:gd name="T10" fmla="*/ 2147483647 w 223"/>
              <a:gd name="T11" fmla="*/ 2147483647 h 164"/>
              <a:gd name="T12" fmla="*/ 2147483647 w 223"/>
              <a:gd name="T13" fmla="*/ 2147483647 h 164"/>
              <a:gd name="T14" fmla="*/ 2147483647 w 223"/>
              <a:gd name="T15" fmla="*/ 2147483647 h 164"/>
              <a:gd name="T16" fmla="*/ 2147483647 w 223"/>
              <a:gd name="T17" fmla="*/ 2147483647 h 164"/>
              <a:gd name="T18" fmla="*/ 2147483647 w 223"/>
              <a:gd name="T19" fmla="*/ 2147483647 h 164"/>
              <a:gd name="T20" fmla="*/ 2147483647 w 223"/>
              <a:gd name="T21" fmla="*/ 2147483647 h 164"/>
              <a:gd name="T22" fmla="*/ 2147483647 w 223"/>
              <a:gd name="T23" fmla="*/ 2147483647 h 164"/>
              <a:gd name="T24" fmla="*/ 2147483647 w 223"/>
              <a:gd name="T25" fmla="*/ 2147483647 h 164"/>
              <a:gd name="T26" fmla="*/ 2147483647 w 223"/>
              <a:gd name="T27" fmla="*/ 2147483647 h 164"/>
              <a:gd name="T28" fmla="*/ 2147483647 w 223"/>
              <a:gd name="T29" fmla="*/ 2147483647 h 164"/>
              <a:gd name="T30" fmla="*/ 2147483647 w 223"/>
              <a:gd name="T31" fmla="*/ 2147483647 h 164"/>
              <a:gd name="T32" fmla="*/ 2147483647 w 223"/>
              <a:gd name="T33" fmla="*/ 2147483647 h 164"/>
              <a:gd name="T34" fmla="*/ 2147483647 w 223"/>
              <a:gd name="T35" fmla="*/ 2147483647 h 164"/>
              <a:gd name="T36" fmla="*/ 2147483647 w 223"/>
              <a:gd name="T37" fmla="*/ 2147483647 h 164"/>
              <a:gd name="T38" fmla="*/ 2147483647 w 223"/>
              <a:gd name="T39" fmla="*/ 2147483647 h 164"/>
              <a:gd name="T40" fmla="*/ 2147483647 w 223"/>
              <a:gd name="T41" fmla="*/ 2147483647 h 164"/>
              <a:gd name="T42" fmla="*/ 2147483647 w 223"/>
              <a:gd name="T43" fmla="*/ 2147483647 h 164"/>
              <a:gd name="T44" fmla="*/ 2147483647 w 223"/>
              <a:gd name="T45" fmla="*/ 2147483647 h 164"/>
              <a:gd name="T46" fmla="*/ 2147483647 w 223"/>
              <a:gd name="T47" fmla="*/ 2147483647 h 164"/>
              <a:gd name="T48" fmla="*/ 2147483647 w 223"/>
              <a:gd name="T49" fmla="*/ 2147483647 h 164"/>
              <a:gd name="T50" fmla="*/ 2147483647 w 223"/>
              <a:gd name="T51" fmla="*/ 2147483647 h 164"/>
              <a:gd name="T52" fmla="*/ 2147483647 w 223"/>
              <a:gd name="T53" fmla="*/ 2147483647 h 164"/>
              <a:gd name="T54" fmla="*/ 0 w 223"/>
              <a:gd name="T55" fmla="*/ 2147483647 h 164"/>
              <a:gd name="T56" fmla="*/ 2147483647 w 223"/>
              <a:gd name="T57" fmla="*/ 2147483647 h 164"/>
              <a:gd name="T58" fmla="*/ 2147483647 w 223"/>
              <a:gd name="T59" fmla="*/ 2147483647 h 164"/>
              <a:gd name="T60" fmla="*/ 2147483647 w 223"/>
              <a:gd name="T61" fmla="*/ 2147483647 h 164"/>
              <a:gd name="T62" fmla="*/ 2147483647 w 223"/>
              <a:gd name="T63" fmla="*/ 2147483647 h 164"/>
              <a:gd name="T64" fmla="*/ 2147483647 w 223"/>
              <a:gd name="T65" fmla="*/ 2147483647 h 164"/>
              <a:gd name="T66" fmla="*/ 2147483647 w 223"/>
              <a:gd name="T67" fmla="*/ 2147483647 h 164"/>
              <a:gd name="T68" fmla="*/ 2147483647 w 223"/>
              <a:gd name="T69" fmla="*/ 2147483647 h 164"/>
              <a:gd name="T70" fmla="*/ 2147483647 w 223"/>
              <a:gd name="T71" fmla="*/ 2147483647 h 164"/>
              <a:gd name="T72" fmla="*/ 2147483647 w 223"/>
              <a:gd name="T73" fmla="*/ 2147483647 h 164"/>
              <a:gd name="T74" fmla="*/ 2147483647 w 223"/>
              <a:gd name="T75" fmla="*/ 2147483647 h 164"/>
              <a:gd name="T76" fmla="*/ 2147483647 w 223"/>
              <a:gd name="T77" fmla="*/ 2147483647 h 164"/>
              <a:gd name="T78" fmla="*/ 2147483647 w 223"/>
              <a:gd name="T79" fmla="*/ 2147483647 h 164"/>
              <a:gd name="T80" fmla="*/ 2147483647 w 223"/>
              <a:gd name="T81" fmla="*/ 2147483647 h 164"/>
              <a:gd name="T82" fmla="*/ 2147483647 w 223"/>
              <a:gd name="T83" fmla="*/ 2147483647 h 164"/>
              <a:gd name="T84" fmla="*/ 2147483647 w 223"/>
              <a:gd name="T85" fmla="*/ 0 h 164"/>
              <a:gd name="T86" fmla="*/ 2147483647 w 223"/>
              <a:gd name="T87" fmla="*/ 2147483647 h 164"/>
              <a:gd name="T88" fmla="*/ 2147483647 w 223"/>
              <a:gd name="T89" fmla="*/ 2147483647 h 164"/>
              <a:gd name="T90" fmla="*/ 2147483647 w 223"/>
              <a:gd name="T91" fmla="*/ 2147483647 h 164"/>
              <a:gd name="T92" fmla="*/ 2147483647 w 223"/>
              <a:gd name="T93" fmla="*/ 2147483647 h 164"/>
              <a:gd name="T94" fmla="*/ 2147483647 w 223"/>
              <a:gd name="T95" fmla="*/ 2147483647 h 164"/>
              <a:gd name="T96" fmla="*/ 2147483647 w 223"/>
              <a:gd name="T97" fmla="*/ 2147483647 h 164"/>
              <a:gd name="T98" fmla="*/ 2147483647 w 223"/>
              <a:gd name="T99" fmla="*/ 2147483647 h 164"/>
              <a:gd name="T100" fmla="*/ 2147483647 w 223"/>
              <a:gd name="T101" fmla="*/ 2147483647 h 164"/>
              <a:gd name="T102" fmla="*/ 2147483647 w 223"/>
              <a:gd name="T103" fmla="*/ 2147483647 h 164"/>
              <a:gd name="T104" fmla="*/ 2147483647 w 223"/>
              <a:gd name="T105" fmla="*/ 2147483647 h 164"/>
              <a:gd name="T106" fmla="*/ 2147483647 w 223"/>
              <a:gd name="T107" fmla="*/ 2147483647 h 164"/>
              <a:gd name="T108" fmla="*/ 2147483647 w 223"/>
              <a:gd name="T109" fmla="*/ 2147483647 h 164"/>
              <a:gd name="T110" fmla="*/ 2147483647 w 223"/>
              <a:gd name="T111" fmla="*/ 2147483647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6" name="Freeform 261"/>
          <p:cNvSpPr>
            <a:spLocks/>
          </p:cNvSpPr>
          <p:nvPr/>
        </p:nvSpPr>
        <p:spPr bwMode="auto">
          <a:xfrm rot="21334256">
            <a:off x="22936993" y="3785625"/>
            <a:ext cx="1249576" cy="708533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7" name="Freeform 262"/>
          <p:cNvSpPr>
            <a:spLocks/>
          </p:cNvSpPr>
          <p:nvPr/>
        </p:nvSpPr>
        <p:spPr bwMode="auto">
          <a:xfrm rot="21334256">
            <a:off x="27202669" y="3731365"/>
            <a:ext cx="1479441" cy="818785"/>
          </a:xfrm>
          <a:custGeom>
            <a:avLst/>
            <a:gdLst>
              <a:gd name="T0" fmla="*/ 2147483647 w 270"/>
              <a:gd name="T1" fmla="*/ 2147483647 h 225"/>
              <a:gd name="T2" fmla="*/ 2147483647 w 270"/>
              <a:gd name="T3" fmla="*/ 2147483647 h 225"/>
              <a:gd name="T4" fmla="*/ 2147483647 w 270"/>
              <a:gd name="T5" fmla="*/ 2147483647 h 225"/>
              <a:gd name="T6" fmla="*/ 2147483647 w 270"/>
              <a:gd name="T7" fmla="*/ 2147483647 h 225"/>
              <a:gd name="T8" fmla="*/ 2147483647 w 270"/>
              <a:gd name="T9" fmla="*/ 2147483647 h 225"/>
              <a:gd name="T10" fmla="*/ 2147483647 w 270"/>
              <a:gd name="T11" fmla="*/ 2147483647 h 225"/>
              <a:gd name="T12" fmla="*/ 2147483647 w 270"/>
              <a:gd name="T13" fmla="*/ 2147483647 h 225"/>
              <a:gd name="T14" fmla="*/ 2147483647 w 270"/>
              <a:gd name="T15" fmla="*/ 2147483647 h 225"/>
              <a:gd name="T16" fmla="*/ 2147483647 w 270"/>
              <a:gd name="T17" fmla="*/ 2147483647 h 225"/>
              <a:gd name="T18" fmla="*/ 2147483647 w 270"/>
              <a:gd name="T19" fmla="*/ 2147483647 h 225"/>
              <a:gd name="T20" fmla="*/ 2147483647 w 270"/>
              <a:gd name="T21" fmla="*/ 2147483647 h 225"/>
              <a:gd name="T22" fmla="*/ 2147483647 w 270"/>
              <a:gd name="T23" fmla="*/ 2147483647 h 225"/>
              <a:gd name="T24" fmla="*/ 2147483647 w 270"/>
              <a:gd name="T25" fmla="*/ 2147483647 h 225"/>
              <a:gd name="T26" fmla="*/ 2147483647 w 270"/>
              <a:gd name="T27" fmla="*/ 2147483647 h 225"/>
              <a:gd name="T28" fmla="*/ 2147483647 w 270"/>
              <a:gd name="T29" fmla="*/ 2147483647 h 225"/>
              <a:gd name="T30" fmla="*/ 2147483647 w 270"/>
              <a:gd name="T31" fmla="*/ 2147483647 h 225"/>
              <a:gd name="T32" fmla="*/ 2147483647 w 270"/>
              <a:gd name="T33" fmla="*/ 2147483647 h 225"/>
              <a:gd name="T34" fmla="*/ 2147483647 w 270"/>
              <a:gd name="T35" fmla="*/ 2147483647 h 225"/>
              <a:gd name="T36" fmla="*/ 2147483647 w 270"/>
              <a:gd name="T37" fmla="*/ 2147483647 h 225"/>
              <a:gd name="T38" fmla="*/ 2147483647 w 270"/>
              <a:gd name="T39" fmla="*/ 2147483647 h 225"/>
              <a:gd name="T40" fmla="*/ 2147483647 w 270"/>
              <a:gd name="T41" fmla="*/ 2147483647 h 225"/>
              <a:gd name="T42" fmla="*/ 2147483647 w 270"/>
              <a:gd name="T43" fmla="*/ 2147483647 h 225"/>
              <a:gd name="T44" fmla="*/ 2147483647 w 270"/>
              <a:gd name="T45" fmla="*/ 2147483647 h 225"/>
              <a:gd name="T46" fmla="*/ 2147483647 w 270"/>
              <a:gd name="T47" fmla="*/ 2147483647 h 225"/>
              <a:gd name="T48" fmla="*/ 2147483647 w 270"/>
              <a:gd name="T49" fmla="*/ 2147483647 h 225"/>
              <a:gd name="T50" fmla="*/ 2147483647 w 270"/>
              <a:gd name="T51" fmla="*/ 2147483647 h 225"/>
              <a:gd name="T52" fmla="*/ 2147483647 w 270"/>
              <a:gd name="T53" fmla="*/ 2147483647 h 225"/>
              <a:gd name="T54" fmla="*/ 2147483647 w 270"/>
              <a:gd name="T55" fmla="*/ 2147483647 h 225"/>
              <a:gd name="T56" fmla="*/ 2147483647 w 270"/>
              <a:gd name="T57" fmla="*/ 2147483647 h 225"/>
              <a:gd name="T58" fmla="*/ 2147483647 w 270"/>
              <a:gd name="T59" fmla="*/ 2147483647 h 225"/>
              <a:gd name="T60" fmla="*/ 2147483647 w 270"/>
              <a:gd name="T61" fmla="*/ 2147483647 h 225"/>
              <a:gd name="T62" fmla="*/ 2147483647 w 270"/>
              <a:gd name="T63" fmla="*/ 2147483647 h 225"/>
              <a:gd name="T64" fmla="*/ 2147483647 w 270"/>
              <a:gd name="T65" fmla="*/ 2147483647 h 225"/>
              <a:gd name="T66" fmla="*/ 2147483647 w 270"/>
              <a:gd name="T67" fmla="*/ 2147483647 h 225"/>
              <a:gd name="T68" fmla="*/ 2147483647 w 270"/>
              <a:gd name="T69" fmla="*/ 2147483647 h 225"/>
              <a:gd name="T70" fmla="*/ 2147483647 w 270"/>
              <a:gd name="T71" fmla="*/ 2147483647 h 225"/>
              <a:gd name="T72" fmla="*/ 2147483647 w 270"/>
              <a:gd name="T73" fmla="*/ 2147483647 h 225"/>
              <a:gd name="T74" fmla="*/ 2147483647 w 270"/>
              <a:gd name="T75" fmla="*/ 2147483647 h 225"/>
              <a:gd name="T76" fmla="*/ 2147483647 w 270"/>
              <a:gd name="T77" fmla="*/ 2147483647 h 225"/>
              <a:gd name="T78" fmla="*/ 2147483647 w 270"/>
              <a:gd name="T79" fmla="*/ 2147483647 h 225"/>
              <a:gd name="T80" fmla="*/ 2147483647 w 270"/>
              <a:gd name="T81" fmla="*/ 2147483647 h 225"/>
              <a:gd name="T82" fmla="*/ 2147483647 w 270"/>
              <a:gd name="T83" fmla="*/ 2147483647 h 225"/>
              <a:gd name="T84" fmla="*/ 2147483647 w 270"/>
              <a:gd name="T85" fmla="*/ 2147483647 h 225"/>
              <a:gd name="T86" fmla="*/ 2147483647 w 270"/>
              <a:gd name="T87" fmla="*/ 2147483647 h 225"/>
              <a:gd name="T88" fmla="*/ 2147483647 w 270"/>
              <a:gd name="T89" fmla="*/ 2147483647 h 225"/>
              <a:gd name="T90" fmla="*/ 2147483647 w 270"/>
              <a:gd name="T91" fmla="*/ 2147483647 h 225"/>
              <a:gd name="T92" fmla="*/ 2147483647 w 270"/>
              <a:gd name="T93" fmla="*/ 2147483647 h 225"/>
              <a:gd name="T94" fmla="*/ 2147483647 w 270"/>
              <a:gd name="T95" fmla="*/ 2147483647 h 225"/>
              <a:gd name="T96" fmla="*/ 2147483647 w 270"/>
              <a:gd name="T97" fmla="*/ 2147483647 h 225"/>
              <a:gd name="T98" fmla="*/ 2147483647 w 270"/>
              <a:gd name="T99" fmla="*/ 2147483647 h 225"/>
              <a:gd name="T100" fmla="*/ 2147483647 w 270"/>
              <a:gd name="T101" fmla="*/ 2147483647 h 225"/>
              <a:gd name="T102" fmla="*/ 2147483647 w 270"/>
              <a:gd name="T103" fmla="*/ 2147483647 h 225"/>
              <a:gd name="T104" fmla="*/ 0 w 270"/>
              <a:gd name="T105" fmla="*/ 2147483647 h 225"/>
              <a:gd name="T106" fmla="*/ 2147483647 w 270"/>
              <a:gd name="T107" fmla="*/ 2147483647 h 225"/>
              <a:gd name="T108" fmla="*/ 2147483647 w 270"/>
              <a:gd name="T109" fmla="*/ 2147483647 h 225"/>
              <a:gd name="T110" fmla="*/ 2147483647 w 270"/>
              <a:gd name="T111" fmla="*/ 2147483647 h 225"/>
              <a:gd name="T112" fmla="*/ 2147483647 w 270"/>
              <a:gd name="T113" fmla="*/ 2147483647 h 2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70"/>
              <a:gd name="T172" fmla="*/ 0 h 225"/>
              <a:gd name="T173" fmla="*/ 270 w 270"/>
              <a:gd name="T174" fmla="*/ 225 h 22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70" h="225">
                <a:moveTo>
                  <a:pt x="84" y="13"/>
                </a:moveTo>
                <a:lnTo>
                  <a:pt x="87" y="14"/>
                </a:lnTo>
                <a:lnTo>
                  <a:pt x="85" y="17"/>
                </a:lnTo>
                <a:lnTo>
                  <a:pt x="98" y="25"/>
                </a:lnTo>
                <a:lnTo>
                  <a:pt x="97" y="28"/>
                </a:lnTo>
                <a:lnTo>
                  <a:pt x="103" y="32"/>
                </a:lnTo>
                <a:lnTo>
                  <a:pt x="104" y="31"/>
                </a:lnTo>
                <a:lnTo>
                  <a:pt x="107" y="32"/>
                </a:lnTo>
                <a:lnTo>
                  <a:pt x="115" y="20"/>
                </a:lnTo>
                <a:lnTo>
                  <a:pt x="116" y="19"/>
                </a:lnTo>
                <a:lnTo>
                  <a:pt x="120" y="22"/>
                </a:lnTo>
                <a:lnTo>
                  <a:pt x="125" y="17"/>
                </a:lnTo>
                <a:lnTo>
                  <a:pt x="144" y="29"/>
                </a:lnTo>
                <a:lnTo>
                  <a:pt x="138" y="39"/>
                </a:lnTo>
                <a:lnTo>
                  <a:pt x="154" y="48"/>
                </a:lnTo>
                <a:lnTo>
                  <a:pt x="161" y="35"/>
                </a:lnTo>
                <a:lnTo>
                  <a:pt x="166" y="36"/>
                </a:lnTo>
                <a:lnTo>
                  <a:pt x="164" y="39"/>
                </a:lnTo>
                <a:lnTo>
                  <a:pt x="179" y="48"/>
                </a:lnTo>
                <a:lnTo>
                  <a:pt x="176" y="51"/>
                </a:lnTo>
                <a:lnTo>
                  <a:pt x="185" y="58"/>
                </a:lnTo>
                <a:lnTo>
                  <a:pt x="188" y="56"/>
                </a:lnTo>
                <a:lnTo>
                  <a:pt x="198" y="66"/>
                </a:lnTo>
                <a:lnTo>
                  <a:pt x="195" y="69"/>
                </a:lnTo>
                <a:lnTo>
                  <a:pt x="202" y="77"/>
                </a:lnTo>
                <a:lnTo>
                  <a:pt x="207" y="73"/>
                </a:lnTo>
                <a:lnTo>
                  <a:pt x="211" y="80"/>
                </a:lnTo>
                <a:lnTo>
                  <a:pt x="214" y="79"/>
                </a:lnTo>
                <a:lnTo>
                  <a:pt x="219" y="83"/>
                </a:lnTo>
                <a:lnTo>
                  <a:pt x="192" y="105"/>
                </a:lnTo>
                <a:lnTo>
                  <a:pt x="207" y="124"/>
                </a:lnTo>
                <a:lnTo>
                  <a:pt x="211" y="123"/>
                </a:lnTo>
                <a:lnTo>
                  <a:pt x="221" y="111"/>
                </a:lnTo>
                <a:lnTo>
                  <a:pt x="226" y="116"/>
                </a:lnTo>
                <a:lnTo>
                  <a:pt x="238" y="108"/>
                </a:lnTo>
                <a:lnTo>
                  <a:pt x="242" y="113"/>
                </a:lnTo>
                <a:lnTo>
                  <a:pt x="239" y="116"/>
                </a:lnTo>
                <a:lnTo>
                  <a:pt x="241" y="117"/>
                </a:lnTo>
                <a:lnTo>
                  <a:pt x="238" y="129"/>
                </a:lnTo>
                <a:lnTo>
                  <a:pt x="239" y="132"/>
                </a:lnTo>
                <a:lnTo>
                  <a:pt x="238" y="135"/>
                </a:lnTo>
                <a:lnTo>
                  <a:pt x="236" y="136"/>
                </a:lnTo>
                <a:lnTo>
                  <a:pt x="236" y="148"/>
                </a:lnTo>
                <a:lnTo>
                  <a:pt x="239" y="154"/>
                </a:lnTo>
                <a:lnTo>
                  <a:pt x="245" y="158"/>
                </a:lnTo>
                <a:lnTo>
                  <a:pt x="246" y="161"/>
                </a:lnTo>
                <a:lnTo>
                  <a:pt x="254" y="164"/>
                </a:lnTo>
                <a:lnTo>
                  <a:pt x="255" y="170"/>
                </a:lnTo>
                <a:lnTo>
                  <a:pt x="258" y="173"/>
                </a:lnTo>
                <a:lnTo>
                  <a:pt x="265" y="176"/>
                </a:lnTo>
                <a:lnTo>
                  <a:pt x="270" y="189"/>
                </a:lnTo>
                <a:lnTo>
                  <a:pt x="255" y="196"/>
                </a:lnTo>
                <a:lnTo>
                  <a:pt x="260" y="206"/>
                </a:lnTo>
                <a:lnTo>
                  <a:pt x="264" y="203"/>
                </a:lnTo>
                <a:lnTo>
                  <a:pt x="265" y="208"/>
                </a:lnTo>
                <a:lnTo>
                  <a:pt x="261" y="211"/>
                </a:lnTo>
                <a:lnTo>
                  <a:pt x="263" y="214"/>
                </a:lnTo>
                <a:lnTo>
                  <a:pt x="258" y="215"/>
                </a:lnTo>
                <a:lnTo>
                  <a:pt x="257" y="212"/>
                </a:lnTo>
                <a:lnTo>
                  <a:pt x="254" y="214"/>
                </a:lnTo>
                <a:lnTo>
                  <a:pt x="246" y="201"/>
                </a:lnTo>
                <a:lnTo>
                  <a:pt x="235" y="205"/>
                </a:lnTo>
                <a:lnTo>
                  <a:pt x="227" y="189"/>
                </a:lnTo>
                <a:lnTo>
                  <a:pt x="205" y="198"/>
                </a:lnTo>
                <a:lnTo>
                  <a:pt x="210" y="201"/>
                </a:lnTo>
                <a:lnTo>
                  <a:pt x="211" y="203"/>
                </a:lnTo>
                <a:lnTo>
                  <a:pt x="183" y="214"/>
                </a:lnTo>
                <a:lnTo>
                  <a:pt x="182" y="208"/>
                </a:lnTo>
                <a:lnTo>
                  <a:pt x="175" y="209"/>
                </a:lnTo>
                <a:lnTo>
                  <a:pt x="173" y="214"/>
                </a:lnTo>
                <a:lnTo>
                  <a:pt x="172" y="220"/>
                </a:lnTo>
                <a:lnTo>
                  <a:pt x="170" y="224"/>
                </a:lnTo>
                <a:lnTo>
                  <a:pt x="160" y="225"/>
                </a:lnTo>
                <a:lnTo>
                  <a:pt x="160" y="223"/>
                </a:lnTo>
                <a:lnTo>
                  <a:pt x="160" y="220"/>
                </a:lnTo>
                <a:lnTo>
                  <a:pt x="158" y="218"/>
                </a:lnTo>
                <a:lnTo>
                  <a:pt x="158" y="217"/>
                </a:lnTo>
                <a:lnTo>
                  <a:pt x="157" y="214"/>
                </a:lnTo>
                <a:lnTo>
                  <a:pt x="157" y="211"/>
                </a:lnTo>
                <a:lnTo>
                  <a:pt x="156" y="206"/>
                </a:lnTo>
                <a:lnTo>
                  <a:pt x="154" y="203"/>
                </a:lnTo>
                <a:lnTo>
                  <a:pt x="154" y="201"/>
                </a:lnTo>
                <a:lnTo>
                  <a:pt x="154" y="195"/>
                </a:lnTo>
                <a:lnTo>
                  <a:pt x="154" y="189"/>
                </a:lnTo>
                <a:lnTo>
                  <a:pt x="153" y="187"/>
                </a:lnTo>
                <a:lnTo>
                  <a:pt x="153" y="186"/>
                </a:lnTo>
                <a:lnTo>
                  <a:pt x="153" y="184"/>
                </a:lnTo>
                <a:lnTo>
                  <a:pt x="153" y="183"/>
                </a:lnTo>
                <a:lnTo>
                  <a:pt x="151" y="180"/>
                </a:lnTo>
                <a:lnTo>
                  <a:pt x="150" y="179"/>
                </a:lnTo>
                <a:lnTo>
                  <a:pt x="148" y="179"/>
                </a:lnTo>
                <a:lnTo>
                  <a:pt x="148" y="177"/>
                </a:lnTo>
                <a:lnTo>
                  <a:pt x="147" y="176"/>
                </a:lnTo>
                <a:lnTo>
                  <a:pt x="145" y="174"/>
                </a:lnTo>
                <a:lnTo>
                  <a:pt x="145" y="171"/>
                </a:lnTo>
                <a:lnTo>
                  <a:pt x="144" y="165"/>
                </a:lnTo>
                <a:lnTo>
                  <a:pt x="145" y="160"/>
                </a:lnTo>
                <a:lnTo>
                  <a:pt x="144" y="157"/>
                </a:lnTo>
                <a:lnTo>
                  <a:pt x="144" y="155"/>
                </a:lnTo>
                <a:lnTo>
                  <a:pt x="142" y="154"/>
                </a:lnTo>
                <a:lnTo>
                  <a:pt x="138" y="148"/>
                </a:lnTo>
                <a:lnTo>
                  <a:pt x="135" y="143"/>
                </a:lnTo>
                <a:lnTo>
                  <a:pt x="135" y="142"/>
                </a:lnTo>
                <a:lnTo>
                  <a:pt x="132" y="139"/>
                </a:lnTo>
                <a:lnTo>
                  <a:pt x="131" y="138"/>
                </a:lnTo>
                <a:lnTo>
                  <a:pt x="131" y="129"/>
                </a:lnTo>
                <a:lnTo>
                  <a:pt x="126" y="123"/>
                </a:lnTo>
                <a:lnTo>
                  <a:pt x="125" y="121"/>
                </a:lnTo>
                <a:lnTo>
                  <a:pt x="123" y="120"/>
                </a:lnTo>
                <a:lnTo>
                  <a:pt x="122" y="119"/>
                </a:lnTo>
                <a:lnTo>
                  <a:pt x="120" y="117"/>
                </a:lnTo>
                <a:lnTo>
                  <a:pt x="117" y="116"/>
                </a:lnTo>
                <a:lnTo>
                  <a:pt x="115" y="117"/>
                </a:lnTo>
                <a:lnTo>
                  <a:pt x="113" y="116"/>
                </a:lnTo>
                <a:lnTo>
                  <a:pt x="109" y="113"/>
                </a:lnTo>
                <a:lnTo>
                  <a:pt x="107" y="110"/>
                </a:lnTo>
                <a:lnTo>
                  <a:pt x="107" y="108"/>
                </a:lnTo>
                <a:lnTo>
                  <a:pt x="106" y="107"/>
                </a:lnTo>
                <a:lnTo>
                  <a:pt x="104" y="105"/>
                </a:lnTo>
                <a:lnTo>
                  <a:pt x="100" y="102"/>
                </a:lnTo>
                <a:lnTo>
                  <a:pt x="98" y="102"/>
                </a:lnTo>
                <a:lnTo>
                  <a:pt x="98" y="99"/>
                </a:lnTo>
                <a:lnTo>
                  <a:pt x="97" y="98"/>
                </a:lnTo>
                <a:lnTo>
                  <a:pt x="98" y="95"/>
                </a:lnTo>
                <a:lnTo>
                  <a:pt x="97" y="94"/>
                </a:lnTo>
                <a:lnTo>
                  <a:pt x="97" y="92"/>
                </a:lnTo>
                <a:lnTo>
                  <a:pt x="94" y="89"/>
                </a:lnTo>
                <a:lnTo>
                  <a:pt x="93" y="89"/>
                </a:lnTo>
                <a:lnTo>
                  <a:pt x="93" y="88"/>
                </a:lnTo>
                <a:lnTo>
                  <a:pt x="93" y="86"/>
                </a:lnTo>
                <a:lnTo>
                  <a:pt x="91" y="85"/>
                </a:lnTo>
                <a:lnTo>
                  <a:pt x="88" y="85"/>
                </a:lnTo>
                <a:lnTo>
                  <a:pt x="88" y="82"/>
                </a:lnTo>
                <a:lnTo>
                  <a:pt x="87" y="82"/>
                </a:lnTo>
                <a:lnTo>
                  <a:pt x="87" y="80"/>
                </a:lnTo>
                <a:lnTo>
                  <a:pt x="84" y="80"/>
                </a:lnTo>
                <a:lnTo>
                  <a:pt x="82" y="82"/>
                </a:lnTo>
                <a:lnTo>
                  <a:pt x="81" y="80"/>
                </a:lnTo>
                <a:lnTo>
                  <a:pt x="81" y="79"/>
                </a:lnTo>
                <a:lnTo>
                  <a:pt x="81" y="76"/>
                </a:lnTo>
                <a:lnTo>
                  <a:pt x="79" y="75"/>
                </a:lnTo>
                <a:lnTo>
                  <a:pt x="78" y="75"/>
                </a:lnTo>
                <a:lnTo>
                  <a:pt x="78" y="73"/>
                </a:lnTo>
                <a:lnTo>
                  <a:pt x="78" y="72"/>
                </a:lnTo>
                <a:lnTo>
                  <a:pt x="78" y="70"/>
                </a:lnTo>
                <a:lnTo>
                  <a:pt x="76" y="70"/>
                </a:lnTo>
                <a:lnTo>
                  <a:pt x="75" y="70"/>
                </a:lnTo>
                <a:lnTo>
                  <a:pt x="73" y="70"/>
                </a:lnTo>
                <a:lnTo>
                  <a:pt x="72" y="72"/>
                </a:lnTo>
                <a:lnTo>
                  <a:pt x="71" y="72"/>
                </a:lnTo>
                <a:lnTo>
                  <a:pt x="71" y="70"/>
                </a:lnTo>
                <a:lnTo>
                  <a:pt x="71" y="69"/>
                </a:lnTo>
                <a:lnTo>
                  <a:pt x="69" y="67"/>
                </a:lnTo>
                <a:lnTo>
                  <a:pt x="68" y="67"/>
                </a:lnTo>
                <a:lnTo>
                  <a:pt x="66" y="69"/>
                </a:lnTo>
                <a:lnTo>
                  <a:pt x="65" y="69"/>
                </a:lnTo>
                <a:lnTo>
                  <a:pt x="63" y="66"/>
                </a:lnTo>
                <a:lnTo>
                  <a:pt x="62" y="64"/>
                </a:lnTo>
                <a:lnTo>
                  <a:pt x="62" y="63"/>
                </a:lnTo>
                <a:lnTo>
                  <a:pt x="62" y="61"/>
                </a:lnTo>
                <a:lnTo>
                  <a:pt x="60" y="60"/>
                </a:lnTo>
                <a:lnTo>
                  <a:pt x="59" y="60"/>
                </a:lnTo>
                <a:lnTo>
                  <a:pt x="60" y="58"/>
                </a:lnTo>
                <a:lnTo>
                  <a:pt x="62" y="58"/>
                </a:lnTo>
                <a:lnTo>
                  <a:pt x="62" y="57"/>
                </a:lnTo>
                <a:lnTo>
                  <a:pt x="62" y="56"/>
                </a:lnTo>
                <a:lnTo>
                  <a:pt x="60" y="53"/>
                </a:lnTo>
                <a:lnTo>
                  <a:pt x="60" y="51"/>
                </a:lnTo>
                <a:lnTo>
                  <a:pt x="59" y="48"/>
                </a:lnTo>
                <a:lnTo>
                  <a:pt x="57" y="48"/>
                </a:lnTo>
                <a:lnTo>
                  <a:pt x="53" y="48"/>
                </a:lnTo>
                <a:lnTo>
                  <a:pt x="50" y="51"/>
                </a:lnTo>
                <a:lnTo>
                  <a:pt x="49" y="51"/>
                </a:lnTo>
                <a:lnTo>
                  <a:pt x="49" y="50"/>
                </a:lnTo>
                <a:lnTo>
                  <a:pt x="49" y="47"/>
                </a:lnTo>
                <a:lnTo>
                  <a:pt x="47" y="45"/>
                </a:lnTo>
                <a:lnTo>
                  <a:pt x="46" y="42"/>
                </a:lnTo>
                <a:lnTo>
                  <a:pt x="44" y="42"/>
                </a:lnTo>
                <a:lnTo>
                  <a:pt x="43" y="42"/>
                </a:lnTo>
                <a:lnTo>
                  <a:pt x="41" y="42"/>
                </a:lnTo>
                <a:lnTo>
                  <a:pt x="38" y="42"/>
                </a:lnTo>
                <a:lnTo>
                  <a:pt x="34" y="41"/>
                </a:lnTo>
                <a:lnTo>
                  <a:pt x="31" y="39"/>
                </a:lnTo>
                <a:lnTo>
                  <a:pt x="30" y="38"/>
                </a:lnTo>
                <a:lnTo>
                  <a:pt x="28" y="36"/>
                </a:lnTo>
                <a:lnTo>
                  <a:pt x="27" y="36"/>
                </a:lnTo>
                <a:lnTo>
                  <a:pt x="25" y="36"/>
                </a:lnTo>
                <a:lnTo>
                  <a:pt x="24" y="39"/>
                </a:lnTo>
                <a:lnTo>
                  <a:pt x="22" y="41"/>
                </a:lnTo>
                <a:lnTo>
                  <a:pt x="21" y="41"/>
                </a:lnTo>
                <a:lnTo>
                  <a:pt x="18" y="41"/>
                </a:lnTo>
                <a:lnTo>
                  <a:pt x="16" y="42"/>
                </a:lnTo>
                <a:lnTo>
                  <a:pt x="15" y="41"/>
                </a:lnTo>
                <a:lnTo>
                  <a:pt x="13" y="41"/>
                </a:lnTo>
                <a:lnTo>
                  <a:pt x="12" y="41"/>
                </a:lnTo>
                <a:lnTo>
                  <a:pt x="10" y="41"/>
                </a:lnTo>
                <a:lnTo>
                  <a:pt x="6" y="42"/>
                </a:lnTo>
                <a:lnTo>
                  <a:pt x="3" y="42"/>
                </a:lnTo>
                <a:lnTo>
                  <a:pt x="3" y="45"/>
                </a:lnTo>
                <a:lnTo>
                  <a:pt x="2" y="45"/>
                </a:lnTo>
                <a:lnTo>
                  <a:pt x="0" y="45"/>
                </a:lnTo>
                <a:lnTo>
                  <a:pt x="6" y="34"/>
                </a:lnTo>
                <a:lnTo>
                  <a:pt x="3" y="32"/>
                </a:lnTo>
                <a:lnTo>
                  <a:pt x="15" y="13"/>
                </a:lnTo>
                <a:lnTo>
                  <a:pt x="16" y="10"/>
                </a:lnTo>
                <a:lnTo>
                  <a:pt x="19" y="12"/>
                </a:lnTo>
                <a:lnTo>
                  <a:pt x="21" y="9"/>
                </a:lnTo>
                <a:lnTo>
                  <a:pt x="31" y="13"/>
                </a:lnTo>
                <a:lnTo>
                  <a:pt x="32" y="10"/>
                </a:lnTo>
                <a:lnTo>
                  <a:pt x="47" y="17"/>
                </a:lnTo>
                <a:lnTo>
                  <a:pt x="51" y="12"/>
                </a:lnTo>
                <a:lnTo>
                  <a:pt x="49" y="9"/>
                </a:lnTo>
                <a:lnTo>
                  <a:pt x="50" y="6"/>
                </a:lnTo>
                <a:lnTo>
                  <a:pt x="53" y="7"/>
                </a:lnTo>
                <a:lnTo>
                  <a:pt x="59" y="0"/>
                </a:lnTo>
                <a:lnTo>
                  <a:pt x="63" y="3"/>
                </a:lnTo>
                <a:lnTo>
                  <a:pt x="63" y="6"/>
                </a:lnTo>
                <a:lnTo>
                  <a:pt x="82" y="16"/>
                </a:lnTo>
                <a:lnTo>
                  <a:pt x="84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8" name="Freeform 263"/>
          <p:cNvSpPr>
            <a:spLocks/>
          </p:cNvSpPr>
          <p:nvPr/>
        </p:nvSpPr>
        <p:spPr bwMode="auto">
          <a:xfrm rot="21334256">
            <a:off x="25754571" y="1308133"/>
            <a:ext cx="1425644" cy="787980"/>
          </a:xfrm>
          <a:custGeom>
            <a:avLst/>
            <a:gdLst>
              <a:gd name="T0" fmla="*/ 2147483647 w 260"/>
              <a:gd name="T1" fmla="*/ 2147483647 h 216"/>
              <a:gd name="T2" fmla="*/ 2147483647 w 260"/>
              <a:gd name="T3" fmla="*/ 2147483647 h 216"/>
              <a:gd name="T4" fmla="*/ 2147483647 w 260"/>
              <a:gd name="T5" fmla="*/ 2147483647 h 216"/>
              <a:gd name="T6" fmla="*/ 2147483647 w 260"/>
              <a:gd name="T7" fmla="*/ 2147483647 h 216"/>
              <a:gd name="T8" fmla="*/ 2147483647 w 260"/>
              <a:gd name="T9" fmla="*/ 2147483647 h 216"/>
              <a:gd name="T10" fmla="*/ 2147483647 w 260"/>
              <a:gd name="T11" fmla="*/ 2147483647 h 216"/>
              <a:gd name="T12" fmla="*/ 2147483647 w 260"/>
              <a:gd name="T13" fmla="*/ 2147483647 h 216"/>
              <a:gd name="T14" fmla="*/ 2147483647 w 260"/>
              <a:gd name="T15" fmla="*/ 2147483647 h 216"/>
              <a:gd name="T16" fmla="*/ 2147483647 w 260"/>
              <a:gd name="T17" fmla="*/ 2147483647 h 216"/>
              <a:gd name="T18" fmla="*/ 2147483647 w 260"/>
              <a:gd name="T19" fmla="*/ 2147483647 h 216"/>
              <a:gd name="T20" fmla="*/ 2147483647 w 260"/>
              <a:gd name="T21" fmla="*/ 2147483647 h 216"/>
              <a:gd name="T22" fmla="*/ 2147483647 w 260"/>
              <a:gd name="T23" fmla="*/ 2147483647 h 216"/>
              <a:gd name="T24" fmla="*/ 2147483647 w 260"/>
              <a:gd name="T25" fmla="*/ 2147483647 h 216"/>
              <a:gd name="T26" fmla="*/ 2147483647 w 260"/>
              <a:gd name="T27" fmla="*/ 2147483647 h 216"/>
              <a:gd name="T28" fmla="*/ 2147483647 w 260"/>
              <a:gd name="T29" fmla="*/ 2147483647 h 216"/>
              <a:gd name="T30" fmla="*/ 2147483647 w 260"/>
              <a:gd name="T31" fmla="*/ 2147483647 h 216"/>
              <a:gd name="T32" fmla="*/ 2147483647 w 260"/>
              <a:gd name="T33" fmla="*/ 2147483647 h 216"/>
              <a:gd name="T34" fmla="*/ 2147483647 w 260"/>
              <a:gd name="T35" fmla="*/ 2147483647 h 216"/>
              <a:gd name="T36" fmla="*/ 2147483647 w 260"/>
              <a:gd name="T37" fmla="*/ 2147483647 h 216"/>
              <a:gd name="T38" fmla="*/ 2147483647 w 260"/>
              <a:gd name="T39" fmla="*/ 2147483647 h 216"/>
              <a:gd name="T40" fmla="*/ 2147483647 w 260"/>
              <a:gd name="T41" fmla="*/ 2147483647 h 216"/>
              <a:gd name="T42" fmla="*/ 2147483647 w 260"/>
              <a:gd name="T43" fmla="*/ 2147483647 h 216"/>
              <a:gd name="T44" fmla="*/ 2147483647 w 260"/>
              <a:gd name="T45" fmla="*/ 2147483647 h 216"/>
              <a:gd name="T46" fmla="*/ 2147483647 w 260"/>
              <a:gd name="T47" fmla="*/ 2147483647 h 216"/>
              <a:gd name="T48" fmla="*/ 2147483647 w 260"/>
              <a:gd name="T49" fmla="*/ 2147483647 h 216"/>
              <a:gd name="T50" fmla="*/ 2147483647 w 260"/>
              <a:gd name="T51" fmla="*/ 2147483647 h 216"/>
              <a:gd name="T52" fmla="*/ 2147483647 w 260"/>
              <a:gd name="T53" fmla="*/ 2147483647 h 216"/>
              <a:gd name="T54" fmla="*/ 0 w 260"/>
              <a:gd name="T55" fmla="*/ 2147483647 h 216"/>
              <a:gd name="T56" fmla="*/ 2147483647 w 260"/>
              <a:gd name="T57" fmla="*/ 2147483647 h 216"/>
              <a:gd name="T58" fmla="*/ 2147483647 w 260"/>
              <a:gd name="T59" fmla="*/ 2147483647 h 216"/>
              <a:gd name="T60" fmla="*/ 2147483647 w 260"/>
              <a:gd name="T61" fmla="*/ 2147483647 h 216"/>
              <a:gd name="T62" fmla="*/ 2147483647 w 260"/>
              <a:gd name="T63" fmla="*/ 2147483647 h 216"/>
              <a:gd name="T64" fmla="*/ 2147483647 w 260"/>
              <a:gd name="T65" fmla="*/ 2147483647 h 216"/>
              <a:gd name="T66" fmla="*/ 2147483647 w 260"/>
              <a:gd name="T67" fmla="*/ 2147483647 h 216"/>
              <a:gd name="T68" fmla="*/ 2147483647 w 260"/>
              <a:gd name="T69" fmla="*/ 2147483647 h 216"/>
              <a:gd name="T70" fmla="*/ 2147483647 w 260"/>
              <a:gd name="T71" fmla="*/ 2147483647 h 216"/>
              <a:gd name="T72" fmla="*/ 2147483647 w 260"/>
              <a:gd name="T73" fmla="*/ 2147483647 h 216"/>
              <a:gd name="T74" fmla="*/ 2147483647 w 260"/>
              <a:gd name="T75" fmla="*/ 2147483647 h 216"/>
              <a:gd name="T76" fmla="*/ 2147483647 w 260"/>
              <a:gd name="T77" fmla="*/ 0 h 216"/>
              <a:gd name="T78" fmla="*/ 2147483647 w 260"/>
              <a:gd name="T79" fmla="*/ 2147483647 h 216"/>
              <a:gd name="T80" fmla="*/ 2147483647 w 260"/>
              <a:gd name="T81" fmla="*/ 2147483647 h 216"/>
              <a:gd name="T82" fmla="*/ 2147483647 w 260"/>
              <a:gd name="T83" fmla="*/ 2147483647 h 216"/>
              <a:gd name="T84" fmla="*/ 2147483647 w 260"/>
              <a:gd name="T85" fmla="*/ 2147483647 h 216"/>
              <a:gd name="T86" fmla="*/ 2147483647 w 260"/>
              <a:gd name="T87" fmla="*/ 2147483647 h 216"/>
              <a:gd name="T88" fmla="*/ 2147483647 w 260"/>
              <a:gd name="T89" fmla="*/ 2147483647 h 216"/>
              <a:gd name="T90" fmla="*/ 2147483647 w 260"/>
              <a:gd name="T91" fmla="*/ 2147483647 h 216"/>
              <a:gd name="T92" fmla="*/ 2147483647 w 260"/>
              <a:gd name="T93" fmla="*/ 2147483647 h 216"/>
              <a:gd name="T94" fmla="*/ 2147483647 w 260"/>
              <a:gd name="T95" fmla="*/ 2147483647 h 216"/>
              <a:gd name="T96" fmla="*/ 2147483647 w 260"/>
              <a:gd name="T97" fmla="*/ 2147483647 h 216"/>
              <a:gd name="T98" fmla="*/ 2147483647 w 260"/>
              <a:gd name="T99" fmla="*/ 2147483647 h 216"/>
              <a:gd name="T100" fmla="*/ 2147483647 w 260"/>
              <a:gd name="T101" fmla="*/ 2147483647 h 216"/>
              <a:gd name="T102" fmla="*/ 2147483647 w 260"/>
              <a:gd name="T103" fmla="*/ 2147483647 h 216"/>
              <a:gd name="T104" fmla="*/ 2147483647 w 260"/>
              <a:gd name="T105" fmla="*/ 2147483647 h 216"/>
              <a:gd name="T106" fmla="*/ 2147483647 w 260"/>
              <a:gd name="T107" fmla="*/ 2147483647 h 216"/>
              <a:gd name="T108" fmla="*/ 2147483647 w 260"/>
              <a:gd name="T109" fmla="*/ 2147483647 h 216"/>
              <a:gd name="T110" fmla="*/ 2147483647 w 260"/>
              <a:gd name="T111" fmla="*/ 2147483647 h 216"/>
              <a:gd name="T112" fmla="*/ 2147483647 w 260"/>
              <a:gd name="T113" fmla="*/ 2147483647 h 216"/>
              <a:gd name="T114" fmla="*/ 2147483647 w 260"/>
              <a:gd name="T115" fmla="*/ 2147483647 h 216"/>
              <a:gd name="T116" fmla="*/ 2147483647 w 260"/>
              <a:gd name="T117" fmla="*/ 2147483647 h 216"/>
              <a:gd name="T118" fmla="*/ 2147483647 w 260"/>
              <a:gd name="T119" fmla="*/ 2147483647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9" name="Freeform 264"/>
          <p:cNvSpPr>
            <a:spLocks noEditPoints="1"/>
          </p:cNvSpPr>
          <p:nvPr/>
        </p:nvSpPr>
        <p:spPr bwMode="auto">
          <a:xfrm rot="21334256">
            <a:off x="28177332" y="4379626"/>
            <a:ext cx="882773" cy="1091173"/>
          </a:xfrm>
          <a:custGeom>
            <a:avLst/>
            <a:gdLst>
              <a:gd name="T0" fmla="*/ 2147483647 w 161"/>
              <a:gd name="T1" fmla="*/ 2147483647 h 300"/>
              <a:gd name="T2" fmla="*/ 2147483647 w 161"/>
              <a:gd name="T3" fmla="*/ 0 h 300"/>
              <a:gd name="T4" fmla="*/ 2147483647 w 161"/>
              <a:gd name="T5" fmla="*/ 2147483647 h 300"/>
              <a:gd name="T6" fmla="*/ 2147483647 w 161"/>
              <a:gd name="T7" fmla="*/ 2147483647 h 300"/>
              <a:gd name="T8" fmla="*/ 2147483647 w 161"/>
              <a:gd name="T9" fmla="*/ 2147483647 h 300"/>
              <a:gd name="T10" fmla="*/ 2147483647 w 161"/>
              <a:gd name="T11" fmla="*/ 2147483647 h 300"/>
              <a:gd name="T12" fmla="*/ 2147483647 w 161"/>
              <a:gd name="T13" fmla="*/ 2147483647 h 300"/>
              <a:gd name="T14" fmla="*/ 2147483647 w 161"/>
              <a:gd name="T15" fmla="*/ 2147483647 h 300"/>
              <a:gd name="T16" fmla="*/ 2147483647 w 161"/>
              <a:gd name="T17" fmla="*/ 2147483647 h 300"/>
              <a:gd name="T18" fmla="*/ 2147483647 w 161"/>
              <a:gd name="T19" fmla="*/ 2147483647 h 300"/>
              <a:gd name="T20" fmla="*/ 2147483647 w 161"/>
              <a:gd name="T21" fmla="*/ 2147483647 h 300"/>
              <a:gd name="T22" fmla="*/ 2147483647 w 161"/>
              <a:gd name="T23" fmla="*/ 2147483647 h 300"/>
              <a:gd name="T24" fmla="*/ 2147483647 w 161"/>
              <a:gd name="T25" fmla="*/ 2147483647 h 300"/>
              <a:gd name="T26" fmla="*/ 2147483647 w 161"/>
              <a:gd name="T27" fmla="*/ 2147483647 h 300"/>
              <a:gd name="T28" fmla="*/ 2147483647 w 161"/>
              <a:gd name="T29" fmla="*/ 2147483647 h 300"/>
              <a:gd name="T30" fmla="*/ 2147483647 w 161"/>
              <a:gd name="T31" fmla="*/ 2147483647 h 300"/>
              <a:gd name="T32" fmla="*/ 2147483647 w 161"/>
              <a:gd name="T33" fmla="*/ 2147483647 h 300"/>
              <a:gd name="T34" fmla="*/ 2147483647 w 161"/>
              <a:gd name="T35" fmla="*/ 2147483647 h 300"/>
              <a:gd name="T36" fmla="*/ 2147483647 w 161"/>
              <a:gd name="T37" fmla="*/ 2147483647 h 300"/>
              <a:gd name="T38" fmla="*/ 2147483647 w 161"/>
              <a:gd name="T39" fmla="*/ 2147483647 h 300"/>
              <a:gd name="T40" fmla="*/ 2147483647 w 161"/>
              <a:gd name="T41" fmla="*/ 2147483647 h 300"/>
              <a:gd name="T42" fmla="*/ 2147483647 w 161"/>
              <a:gd name="T43" fmla="*/ 2147483647 h 300"/>
              <a:gd name="T44" fmla="*/ 2147483647 w 161"/>
              <a:gd name="T45" fmla="*/ 2147483647 h 300"/>
              <a:gd name="T46" fmla="*/ 2147483647 w 161"/>
              <a:gd name="T47" fmla="*/ 2147483647 h 300"/>
              <a:gd name="T48" fmla="*/ 2147483647 w 161"/>
              <a:gd name="T49" fmla="*/ 2147483647 h 300"/>
              <a:gd name="T50" fmla="*/ 2147483647 w 161"/>
              <a:gd name="T51" fmla="*/ 2147483647 h 300"/>
              <a:gd name="T52" fmla="*/ 2147483647 w 161"/>
              <a:gd name="T53" fmla="*/ 2147483647 h 300"/>
              <a:gd name="T54" fmla="*/ 2147483647 w 161"/>
              <a:gd name="T55" fmla="*/ 2147483647 h 300"/>
              <a:gd name="T56" fmla="*/ 2147483647 w 161"/>
              <a:gd name="T57" fmla="*/ 2147483647 h 300"/>
              <a:gd name="T58" fmla="*/ 2147483647 w 161"/>
              <a:gd name="T59" fmla="*/ 2147483647 h 300"/>
              <a:gd name="T60" fmla="*/ 2147483647 w 161"/>
              <a:gd name="T61" fmla="*/ 2147483647 h 300"/>
              <a:gd name="T62" fmla="*/ 2147483647 w 161"/>
              <a:gd name="T63" fmla="*/ 2147483647 h 300"/>
              <a:gd name="T64" fmla="*/ 2147483647 w 161"/>
              <a:gd name="T65" fmla="*/ 2147483647 h 300"/>
              <a:gd name="T66" fmla="*/ 2147483647 w 161"/>
              <a:gd name="T67" fmla="*/ 2147483647 h 300"/>
              <a:gd name="T68" fmla="*/ 2147483647 w 161"/>
              <a:gd name="T69" fmla="*/ 2147483647 h 300"/>
              <a:gd name="T70" fmla="*/ 2147483647 w 161"/>
              <a:gd name="T71" fmla="*/ 2147483647 h 300"/>
              <a:gd name="T72" fmla="*/ 2147483647 w 161"/>
              <a:gd name="T73" fmla="*/ 2147483647 h 300"/>
              <a:gd name="T74" fmla="*/ 2147483647 w 161"/>
              <a:gd name="T75" fmla="*/ 2147483647 h 300"/>
              <a:gd name="T76" fmla="*/ 2147483647 w 161"/>
              <a:gd name="T77" fmla="*/ 2147483647 h 300"/>
              <a:gd name="T78" fmla="*/ 2147483647 w 161"/>
              <a:gd name="T79" fmla="*/ 2147483647 h 300"/>
              <a:gd name="T80" fmla="*/ 2147483647 w 161"/>
              <a:gd name="T81" fmla="*/ 2147483647 h 300"/>
              <a:gd name="T82" fmla="*/ 2147483647 w 161"/>
              <a:gd name="T83" fmla="*/ 2147483647 h 300"/>
              <a:gd name="T84" fmla="*/ 2147483647 w 161"/>
              <a:gd name="T85" fmla="*/ 2147483647 h 300"/>
              <a:gd name="T86" fmla="*/ 2147483647 w 161"/>
              <a:gd name="T87" fmla="*/ 2147483647 h 300"/>
              <a:gd name="T88" fmla="*/ 2147483647 w 161"/>
              <a:gd name="T89" fmla="*/ 2147483647 h 300"/>
              <a:gd name="T90" fmla="*/ 2147483647 w 161"/>
              <a:gd name="T91" fmla="*/ 2147483647 h 300"/>
              <a:gd name="T92" fmla="*/ 2147483647 w 161"/>
              <a:gd name="T93" fmla="*/ 2147483647 h 300"/>
              <a:gd name="T94" fmla="*/ 2147483647 w 161"/>
              <a:gd name="T95" fmla="*/ 2147483647 h 300"/>
              <a:gd name="T96" fmla="*/ 2147483647 w 161"/>
              <a:gd name="T97" fmla="*/ 2147483647 h 300"/>
              <a:gd name="T98" fmla="*/ 2147483647 w 161"/>
              <a:gd name="T99" fmla="*/ 2147483647 h 300"/>
              <a:gd name="T100" fmla="*/ 2147483647 w 161"/>
              <a:gd name="T101" fmla="*/ 2147483647 h 300"/>
              <a:gd name="T102" fmla="*/ 2147483647 w 161"/>
              <a:gd name="T103" fmla="*/ 2147483647 h 300"/>
              <a:gd name="T104" fmla="*/ 2147483647 w 161"/>
              <a:gd name="T105" fmla="*/ 2147483647 h 300"/>
              <a:gd name="T106" fmla="*/ 0 w 161"/>
              <a:gd name="T107" fmla="*/ 2147483647 h 300"/>
              <a:gd name="T108" fmla="*/ 2147483647 w 161"/>
              <a:gd name="T109" fmla="*/ 2147483647 h 300"/>
              <a:gd name="T110" fmla="*/ 2147483647 w 161"/>
              <a:gd name="T111" fmla="*/ 2147483647 h 300"/>
              <a:gd name="T112" fmla="*/ 2147483647 w 161"/>
              <a:gd name="T113" fmla="*/ 2147483647 h 300"/>
              <a:gd name="T114" fmla="*/ 2147483647 w 161"/>
              <a:gd name="T115" fmla="*/ 2147483647 h 300"/>
              <a:gd name="T116" fmla="*/ 2147483647 w 161"/>
              <a:gd name="T117" fmla="*/ 2147483647 h 300"/>
              <a:gd name="T118" fmla="*/ 2147483647 w 161"/>
              <a:gd name="T119" fmla="*/ 2147483647 h 300"/>
              <a:gd name="T120" fmla="*/ 2147483647 w 161"/>
              <a:gd name="T121" fmla="*/ 2147483647 h 300"/>
              <a:gd name="T122" fmla="*/ 2147483647 w 161"/>
              <a:gd name="T123" fmla="*/ 2147483647 h 3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1"/>
              <a:gd name="T187" fmla="*/ 0 h 300"/>
              <a:gd name="T188" fmla="*/ 161 w 161"/>
              <a:gd name="T189" fmla="*/ 300 h 3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1" h="300">
                <a:moveTo>
                  <a:pt x="22" y="19"/>
                </a:moveTo>
                <a:lnTo>
                  <a:pt x="23" y="25"/>
                </a:lnTo>
                <a:lnTo>
                  <a:pt x="51" y="14"/>
                </a:lnTo>
                <a:lnTo>
                  <a:pt x="50" y="12"/>
                </a:lnTo>
                <a:lnTo>
                  <a:pt x="45" y="9"/>
                </a:lnTo>
                <a:lnTo>
                  <a:pt x="67" y="0"/>
                </a:lnTo>
                <a:lnTo>
                  <a:pt x="75" y="16"/>
                </a:lnTo>
                <a:lnTo>
                  <a:pt x="86" y="12"/>
                </a:lnTo>
                <a:lnTo>
                  <a:pt x="94" y="25"/>
                </a:lnTo>
                <a:lnTo>
                  <a:pt x="97" y="23"/>
                </a:lnTo>
                <a:lnTo>
                  <a:pt x="98" y="26"/>
                </a:lnTo>
                <a:lnTo>
                  <a:pt x="103" y="25"/>
                </a:lnTo>
                <a:lnTo>
                  <a:pt x="108" y="22"/>
                </a:lnTo>
                <a:lnTo>
                  <a:pt x="110" y="23"/>
                </a:lnTo>
                <a:lnTo>
                  <a:pt x="114" y="31"/>
                </a:lnTo>
                <a:lnTo>
                  <a:pt x="116" y="38"/>
                </a:lnTo>
                <a:lnTo>
                  <a:pt x="117" y="45"/>
                </a:lnTo>
                <a:lnTo>
                  <a:pt x="123" y="42"/>
                </a:lnTo>
                <a:lnTo>
                  <a:pt x="135" y="56"/>
                </a:lnTo>
                <a:lnTo>
                  <a:pt x="132" y="58"/>
                </a:lnTo>
                <a:lnTo>
                  <a:pt x="141" y="66"/>
                </a:lnTo>
                <a:lnTo>
                  <a:pt x="148" y="67"/>
                </a:lnTo>
                <a:lnTo>
                  <a:pt x="155" y="73"/>
                </a:lnTo>
                <a:lnTo>
                  <a:pt x="139" y="88"/>
                </a:lnTo>
                <a:lnTo>
                  <a:pt x="145" y="97"/>
                </a:lnTo>
                <a:lnTo>
                  <a:pt x="148" y="95"/>
                </a:lnTo>
                <a:lnTo>
                  <a:pt x="161" y="113"/>
                </a:lnTo>
                <a:lnTo>
                  <a:pt x="148" y="126"/>
                </a:lnTo>
                <a:lnTo>
                  <a:pt x="149" y="129"/>
                </a:lnTo>
                <a:lnTo>
                  <a:pt x="148" y="132"/>
                </a:lnTo>
                <a:lnTo>
                  <a:pt x="157" y="141"/>
                </a:lnTo>
                <a:lnTo>
                  <a:pt x="151" y="141"/>
                </a:lnTo>
                <a:lnTo>
                  <a:pt x="157" y="158"/>
                </a:lnTo>
                <a:lnTo>
                  <a:pt x="151" y="162"/>
                </a:lnTo>
                <a:lnTo>
                  <a:pt x="152" y="165"/>
                </a:lnTo>
                <a:lnTo>
                  <a:pt x="147" y="170"/>
                </a:lnTo>
                <a:lnTo>
                  <a:pt x="148" y="177"/>
                </a:lnTo>
                <a:lnTo>
                  <a:pt x="145" y="182"/>
                </a:lnTo>
                <a:lnTo>
                  <a:pt x="142" y="192"/>
                </a:lnTo>
                <a:lnTo>
                  <a:pt x="138" y="193"/>
                </a:lnTo>
                <a:lnTo>
                  <a:pt x="132" y="189"/>
                </a:lnTo>
                <a:lnTo>
                  <a:pt x="111" y="199"/>
                </a:lnTo>
                <a:lnTo>
                  <a:pt x="111" y="205"/>
                </a:lnTo>
                <a:lnTo>
                  <a:pt x="113" y="208"/>
                </a:lnTo>
                <a:lnTo>
                  <a:pt x="114" y="211"/>
                </a:lnTo>
                <a:lnTo>
                  <a:pt x="119" y="212"/>
                </a:lnTo>
                <a:lnTo>
                  <a:pt x="123" y="217"/>
                </a:lnTo>
                <a:lnTo>
                  <a:pt x="122" y="230"/>
                </a:lnTo>
                <a:lnTo>
                  <a:pt x="126" y="240"/>
                </a:lnTo>
                <a:lnTo>
                  <a:pt x="130" y="243"/>
                </a:lnTo>
                <a:lnTo>
                  <a:pt x="132" y="258"/>
                </a:lnTo>
                <a:lnTo>
                  <a:pt x="138" y="269"/>
                </a:lnTo>
                <a:lnTo>
                  <a:pt x="141" y="268"/>
                </a:lnTo>
                <a:lnTo>
                  <a:pt x="144" y="268"/>
                </a:lnTo>
                <a:lnTo>
                  <a:pt x="144" y="267"/>
                </a:lnTo>
                <a:lnTo>
                  <a:pt x="145" y="268"/>
                </a:lnTo>
                <a:lnTo>
                  <a:pt x="148" y="265"/>
                </a:lnTo>
                <a:lnTo>
                  <a:pt x="148" y="267"/>
                </a:lnTo>
                <a:lnTo>
                  <a:pt x="148" y="268"/>
                </a:lnTo>
                <a:lnTo>
                  <a:pt x="152" y="269"/>
                </a:lnTo>
                <a:lnTo>
                  <a:pt x="155" y="272"/>
                </a:lnTo>
                <a:lnTo>
                  <a:pt x="154" y="274"/>
                </a:lnTo>
                <a:lnTo>
                  <a:pt x="149" y="272"/>
                </a:lnTo>
                <a:lnTo>
                  <a:pt x="147" y="274"/>
                </a:lnTo>
                <a:lnTo>
                  <a:pt x="149" y="277"/>
                </a:lnTo>
                <a:lnTo>
                  <a:pt x="147" y="278"/>
                </a:lnTo>
                <a:lnTo>
                  <a:pt x="144" y="277"/>
                </a:lnTo>
                <a:lnTo>
                  <a:pt x="139" y="277"/>
                </a:lnTo>
                <a:lnTo>
                  <a:pt x="136" y="284"/>
                </a:lnTo>
                <a:lnTo>
                  <a:pt x="135" y="283"/>
                </a:lnTo>
                <a:lnTo>
                  <a:pt x="132" y="283"/>
                </a:lnTo>
                <a:lnTo>
                  <a:pt x="130" y="283"/>
                </a:lnTo>
                <a:lnTo>
                  <a:pt x="129" y="284"/>
                </a:lnTo>
                <a:lnTo>
                  <a:pt x="129" y="286"/>
                </a:lnTo>
                <a:lnTo>
                  <a:pt x="129" y="290"/>
                </a:lnTo>
                <a:lnTo>
                  <a:pt x="127" y="290"/>
                </a:lnTo>
                <a:lnTo>
                  <a:pt x="125" y="291"/>
                </a:lnTo>
                <a:lnTo>
                  <a:pt x="110" y="287"/>
                </a:lnTo>
                <a:lnTo>
                  <a:pt x="107" y="286"/>
                </a:lnTo>
                <a:lnTo>
                  <a:pt x="105" y="284"/>
                </a:lnTo>
                <a:lnTo>
                  <a:pt x="103" y="284"/>
                </a:lnTo>
                <a:lnTo>
                  <a:pt x="101" y="287"/>
                </a:lnTo>
                <a:lnTo>
                  <a:pt x="100" y="286"/>
                </a:lnTo>
                <a:lnTo>
                  <a:pt x="98" y="286"/>
                </a:lnTo>
                <a:lnTo>
                  <a:pt x="91" y="280"/>
                </a:lnTo>
                <a:lnTo>
                  <a:pt x="83" y="275"/>
                </a:lnTo>
                <a:lnTo>
                  <a:pt x="81" y="272"/>
                </a:lnTo>
                <a:lnTo>
                  <a:pt x="76" y="271"/>
                </a:lnTo>
                <a:lnTo>
                  <a:pt x="73" y="271"/>
                </a:lnTo>
                <a:lnTo>
                  <a:pt x="70" y="269"/>
                </a:lnTo>
                <a:lnTo>
                  <a:pt x="69" y="271"/>
                </a:lnTo>
                <a:lnTo>
                  <a:pt x="67" y="252"/>
                </a:lnTo>
                <a:lnTo>
                  <a:pt x="64" y="247"/>
                </a:lnTo>
                <a:lnTo>
                  <a:pt x="59" y="245"/>
                </a:lnTo>
                <a:lnTo>
                  <a:pt x="56" y="242"/>
                </a:lnTo>
                <a:lnTo>
                  <a:pt x="56" y="239"/>
                </a:lnTo>
                <a:lnTo>
                  <a:pt x="57" y="224"/>
                </a:lnTo>
                <a:lnTo>
                  <a:pt x="60" y="220"/>
                </a:lnTo>
                <a:lnTo>
                  <a:pt x="61" y="214"/>
                </a:lnTo>
                <a:lnTo>
                  <a:pt x="63" y="209"/>
                </a:lnTo>
                <a:lnTo>
                  <a:pt x="63" y="208"/>
                </a:lnTo>
                <a:lnTo>
                  <a:pt x="61" y="205"/>
                </a:lnTo>
                <a:lnTo>
                  <a:pt x="60" y="202"/>
                </a:lnTo>
                <a:lnTo>
                  <a:pt x="59" y="201"/>
                </a:lnTo>
                <a:lnTo>
                  <a:pt x="53" y="196"/>
                </a:lnTo>
                <a:lnTo>
                  <a:pt x="51" y="190"/>
                </a:lnTo>
                <a:lnTo>
                  <a:pt x="51" y="189"/>
                </a:lnTo>
                <a:lnTo>
                  <a:pt x="51" y="186"/>
                </a:lnTo>
                <a:lnTo>
                  <a:pt x="51" y="184"/>
                </a:lnTo>
                <a:lnTo>
                  <a:pt x="50" y="183"/>
                </a:lnTo>
                <a:lnTo>
                  <a:pt x="50" y="180"/>
                </a:lnTo>
                <a:lnTo>
                  <a:pt x="50" y="176"/>
                </a:lnTo>
                <a:lnTo>
                  <a:pt x="48" y="173"/>
                </a:lnTo>
                <a:lnTo>
                  <a:pt x="47" y="171"/>
                </a:lnTo>
                <a:lnTo>
                  <a:pt x="42" y="165"/>
                </a:lnTo>
                <a:lnTo>
                  <a:pt x="42" y="164"/>
                </a:lnTo>
                <a:lnTo>
                  <a:pt x="40" y="157"/>
                </a:lnTo>
                <a:lnTo>
                  <a:pt x="40" y="155"/>
                </a:lnTo>
                <a:lnTo>
                  <a:pt x="38" y="154"/>
                </a:lnTo>
                <a:lnTo>
                  <a:pt x="38" y="152"/>
                </a:lnTo>
                <a:lnTo>
                  <a:pt x="37" y="152"/>
                </a:lnTo>
                <a:lnTo>
                  <a:pt x="37" y="151"/>
                </a:lnTo>
                <a:lnTo>
                  <a:pt x="32" y="142"/>
                </a:lnTo>
                <a:lnTo>
                  <a:pt x="31" y="141"/>
                </a:lnTo>
                <a:lnTo>
                  <a:pt x="29" y="139"/>
                </a:lnTo>
                <a:lnTo>
                  <a:pt x="31" y="136"/>
                </a:lnTo>
                <a:lnTo>
                  <a:pt x="29" y="135"/>
                </a:lnTo>
                <a:lnTo>
                  <a:pt x="29" y="132"/>
                </a:lnTo>
                <a:lnTo>
                  <a:pt x="28" y="130"/>
                </a:lnTo>
                <a:lnTo>
                  <a:pt x="28" y="129"/>
                </a:lnTo>
                <a:lnTo>
                  <a:pt x="28" y="126"/>
                </a:lnTo>
                <a:lnTo>
                  <a:pt x="29" y="124"/>
                </a:lnTo>
                <a:lnTo>
                  <a:pt x="26" y="116"/>
                </a:lnTo>
                <a:lnTo>
                  <a:pt x="25" y="113"/>
                </a:lnTo>
                <a:lnTo>
                  <a:pt x="25" y="111"/>
                </a:lnTo>
                <a:lnTo>
                  <a:pt x="22" y="108"/>
                </a:lnTo>
                <a:lnTo>
                  <a:pt x="19" y="102"/>
                </a:lnTo>
                <a:lnTo>
                  <a:pt x="19" y="101"/>
                </a:lnTo>
                <a:lnTo>
                  <a:pt x="19" y="98"/>
                </a:lnTo>
                <a:lnTo>
                  <a:pt x="19" y="97"/>
                </a:lnTo>
                <a:lnTo>
                  <a:pt x="19" y="89"/>
                </a:lnTo>
                <a:lnTo>
                  <a:pt x="20" y="83"/>
                </a:lnTo>
                <a:lnTo>
                  <a:pt x="22" y="78"/>
                </a:lnTo>
                <a:lnTo>
                  <a:pt x="20" y="75"/>
                </a:lnTo>
                <a:lnTo>
                  <a:pt x="19" y="73"/>
                </a:lnTo>
                <a:lnTo>
                  <a:pt x="19" y="72"/>
                </a:lnTo>
                <a:lnTo>
                  <a:pt x="19" y="69"/>
                </a:lnTo>
                <a:lnTo>
                  <a:pt x="19" y="67"/>
                </a:lnTo>
                <a:lnTo>
                  <a:pt x="18" y="64"/>
                </a:lnTo>
                <a:lnTo>
                  <a:pt x="15" y="61"/>
                </a:lnTo>
                <a:lnTo>
                  <a:pt x="13" y="60"/>
                </a:lnTo>
                <a:lnTo>
                  <a:pt x="12" y="58"/>
                </a:lnTo>
                <a:lnTo>
                  <a:pt x="10" y="58"/>
                </a:lnTo>
                <a:lnTo>
                  <a:pt x="10" y="53"/>
                </a:lnTo>
                <a:lnTo>
                  <a:pt x="7" y="48"/>
                </a:lnTo>
                <a:lnTo>
                  <a:pt x="4" y="45"/>
                </a:lnTo>
                <a:lnTo>
                  <a:pt x="4" y="44"/>
                </a:lnTo>
                <a:lnTo>
                  <a:pt x="1" y="39"/>
                </a:lnTo>
                <a:lnTo>
                  <a:pt x="0" y="38"/>
                </a:lnTo>
                <a:lnTo>
                  <a:pt x="0" y="36"/>
                </a:lnTo>
                <a:lnTo>
                  <a:pt x="10" y="35"/>
                </a:lnTo>
                <a:lnTo>
                  <a:pt x="12" y="31"/>
                </a:lnTo>
                <a:lnTo>
                  <a:pt x="13" y="25"/>
                </a:lnTo>
                <a:lnTo>
                  <a:pt x="15" y="20"/>
                </a:lnTo>
                <a:lnTo>
                  <a:pt x="22" y="19"/>
                </a:lnTo>
                <a:close/>
                <a:moveTo>
                  <a:pt x="141" y="290"/>
                </a:moveTo>
                <a:lnTo>
                  <a:pt x="147" y="291"/>
                </a:lnTo>
                <a:lnTo>
                  <a:pt x="148" y="289"/>
                </a:lnTo>
                <a:lnTo>
                  <a:pt x="151" y="289"/>
                </a:lnTo>
                <a:lnTo>
                  <a:pt x="152" y="290"/>
                </a:lnTo>
                <a:lnTo>
                  <a:pt x="152" y="293"/>
                </a:lnTo>
                <a:lnTo>
                  <a:pt x="155" y="294"/>
                </a:lnTo>
                <a:lnTo>
                  <a:pt x="160" y="296"/>
                </a:lnTo>
                <a:lnTo>
                  <a:pt x="157" y="297"/>
                </a:lnTo>
                <a:lnTo>
                  <a:pt x="155" y="299"/>
                </a:lnTo>
                <a:lnTo>
                  <a:pt x="152" y="299"/>
                </a:lnTo>
                <a:lnTo>
                  <a:pt x="148" y="299"/>
                </a:lnTo>
                <a:lnTo>
                  <a:pt x="145" y="299"/>
                </a:lnTo>
                <a:lnTo>
                  <a:pt x="142" y="300"/>
                </a:lnTo>
                <a:lnTo>
                  <a:pt x="142" y="297"/>
                </a:lnTo>
                <a:lnTo>
                  <a:pt x="142" y="294"/>
                </a:lnTo>
                <a:lnTo>
                  <a:pt x="142" y="293"/>
                </a:lnTo>
                <a:lnTo>
                  <a:pt x="141" y="291"/>
                </a:lnTo>
                <a:lnTo>
                  <a:pt x="141" y="29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70" name="Freeform 265"/>
          <p:cNvSpPr>
            <a:spLocks noEditPoints="1"/>
          </p:cNvSpPr>
          <p:nvPr/>
        </p:nvSpPr>
        <p:spPr bwMode="auto">
          <a:xfrm rot="21334256">
            <a:off x="25525554" y="1874361"/>
            <a:ext cx="1078401" cy="702048"/>
          </a:xfrm>
          <a:custGeom>
            <a:avLst/>
            <a:gdLst>
              <a:gd name="T0" fmla="*/ 2147483647 w 196"/>
              <a:gd name="T1" fmla="*/ 2147483647 h 193"/>
              <a:gd name="T2" fmla="*/ 2147483647 w 196"/>
              <a:gd name="T3" fmla="*/ 2147483647 h 193"/>
              <a:gd name="T4" fmla="*/ 2147483647 w 196"/>
              <a:gd name="T5" fmla="*/ 2147483647 h 193"/>
              <a:gd name="T6" fmla="*/ 2147483647 w 196"/>
              <a:gd name="T7" fmla="*/ 2147483647 h 193"/>
              <a:gd name="T8" fmla="*/ 2147483647 w 196"/>
              <a:gd name="T9" fmla="*/ 2147483647 h 193"/>
              <a:gd name="T10" fmla="*/ 2147483647 w 196"/>
              <a:gd name="T11" fmla="*/ 2147483647 h 193"/>
              <a:gd name="T12" fmla="*/ 2147483647 w 196"/>
              <a:gd name="T13" fmla="*/ 2147483647 h 193"/>
              <a:gd name="T14" fmla="*/ 2147483647 w 196"/>
              <a:gd name="T15" fmla="*/ 2147483647 h 193"/>
              <a:gd name="T16" fmla="*/ 2147483647 w 196"/>
              <a:gd name="T17" fmla="*/ 2147483647 h 193"/>
              <a:gd name="T18" fmla="*/ 2147483647 w 196"/>
              <a:gd name="T19" fmla="*/ 2147483647 h 193"/>
              <a:gd name="T20" fmla="*/ 2147483647 w 196"/>
              <a:gd name="T21" fmla="*/ 0 h 193"/>
              <a:gd name="T22" fmla="*/ 2147483647 w 196"/>
              <a:gd name="T23" fmla="*/ 2147483647 h 193"/>
              <a:gd name="T24" fmla="*/ 2147483647 w 196"/>
              <a:gd name="T25" fmla="*/ 2147483647 h 193"/>
              <a:gd name="T26" fmla="*/ 2147483647 w 196"/>
              <a:gd name="T27" fmla="*/ 2147483647 h 193"/>
              <a:gd name="T28" fmla="*/ 2147483647 w 196"/>
              <a:gd name="T29" fmla="*/ 2147483647 h 193"/>
              <a:gd name="T30" fmla="*/ 2147483647 w 196"/>
              <a:gd name="T31" fmla="*/ 2147483647 h 193"/>
              <a:gd name="T32" fmla="*/ 2147483647 w 196"/>
              <a:gd name="T33" fmla="*/ 2147483647 h 193"/>
              <a:gd name="T34" fmla="*/ 2147483647 w 196"/>
              <a:gd name="T35" fmla="*/ 2147483647 h 193"/>
              <a:gd name="T36" fmla="*/ 2147483647 w 196"/>
              <a:gd name="T37" fmla="*/ 2147483647 h 193"/>
              <a:gd name="T38" fmla="*/ 2147483647 w 196"/>
              <a:gd name="T39" fmla="*/ 2147483647 h 193"/>
              <a:gd name="T40" fmla="*/ 2147483647 w 196"/>
              <a:gd name="T41" fmla="*/ 2147483647 h 193"/>
              <a:gd name="T42" fmla="*/ 2147483647 w 196"/>
              <a:gd name="T43" fmla="*/ 2147483647 h 193"/>
              <a:gd name="T44" fmla="*/ 2147483647 w 196"/>
              <a:gd name="T45" fmla="*/ 2147483647 h 193"/>
              <a:gd name="T46" fmla="*/ 2147483647 w 196"/>
              <a:gd name="T47" fmla="*/ 2147483647 h 193"/>
              <a:gd name="T48" fmla="*/ 2147483647 w 196"/>
              <a:gd name="T49" fmla="*/ 2147483647 h 193"/>
              <a:gd name="T50" fmla="*/ 2147483647 w 196"/>
              <a:gd name="T51" fmla="*/ 2147483647 h 193"/>
              <a:gd name="T52" fmla="*/ 2147483647 w 196"/>
              <a:gd name="T53" fmla="*/ 2147483647 h 193"/>
              <a:gd name="T54" fmla="*/ 2147483647 w 196"/>
              <a:gd name="T55" fmla="*/ 2147483647 h 193"/>
              <a:gd name="T56" fmla="*/ 2147483647 w 196"/>
              <a:gd name="T57" fmla="*/ 2147483647 h 193"/>
              <a:gd name="T58" fmla="*/ 2147483647 w 196"/>
              <a:gd name="T59" fmla="*/ 2147483647 h 193"/>
              <a:gd name="T60" fmla="*/ 2147483647 w 196"/>
              <a:gd name="T61" fmla="*/ 2147483647 h 193"/>
              <a:gd name="T62" fmla="*/ 2147483647 w 196"/>
              <a:gd name="T63" fmla="*/ 2147483647 h 193"/>
              <a:gd name="T64" fmla="*/ 2147483647 w 196"/>
              <a:gd name="T65" fmla="*/ 2147483647 h 193"/>
              <a:gd name="T66" fmla="*/ 2147483647 w 196"/>
              <a:gd name="T67" fmla="*/ 2147483647 h 193"/>
              <a:gd name="T68" fmla="*/ 2147483647 w 196"/>
              <a:gd name="T69" fmla="*/ 2147483647 h 193"/>
              <a:gd name="T70" fmla="*/ 2147483647 w 196"/>
              <a:gd name="T71" fmla="*/ 2147483647 h 193"/>
              <a:gd name="T72" fmla="*/ 2147483647 w 196"/>
              <a:gd name="T73" fmla="*/ 2147483647 h 193"/>
              <a:gd name="T74" fmla="*/ 2147483647 w 196"/>
              <a:gd name="T75" fmla="*/ 2147483647 h 193"/>
              <a:gd name="T76" fmla="*/ 2147483647 w 196"/>
              <a:gd name="T77" fmla="*/ 2147483647 h 193"/>
              <a:gd name="T78" fmla="*/ 2147483647 w 196"/>
              <a:gd name="T79" fmla="*/ 2147483647 h 193"/>
              <a:gd name="T80" fmla="*/ 2147483647 w 196"/>
              <a:gd name="T81" fmla="*/ 2147483647 h 193"/>
              <a:gd name="T82" fmla="*/ 2147483647 w 196"/>
              <a:gd name="T83" fmla="*/ 2147483647 h 193"/>
              <a:gd name="T84" fmla="*/ 2147483647 w 196"/>
              <a:gd name="T85" fmla="*/ 2147483647 h 193"/>
              <a:gd name="T86" fmla="*/ 2147483647 w 196"/>
              <a:gd name="T87" fmla="*/ 2147483647 h 193"/>
              <a:gd name="T88" fmla="*/ 2147483647 w 196"/>
              <a:gd name="T89" fmla="*/ 2147483647 h 193"/>
              <a:gd name="T90" fmla="*/ 2147483647 w 196"/>
              <a:gd name="T91" fmla="*/ 2147483647 h 193"/>
              <a:gd name="T92" fmla="*/ 2147483647 w 196"/>
              <a:gd name="T93" fmla="*/ 2147483647 h 193"/>
              <a:gd name="T94" fmla="*/ 0 w 196"/>
              <a:gd name="T95" fmla="*/ 2147483647 h 193"/>
              <a:gd name="T96" fmla="*/ 2147483647 w 196"/>
              <a:gd name="T97" fmla="*/ 2147483647 h 193"/>
              <a:gd name="T98" fmla="*/ 2147483647 w 196"/>
              <a:gd name="T99" fmla="*/ 2147483647 h 193"/>
              <a:gd name="T100" fmla="*/ 2147483647 w 196"/>
              <a:gd name="T101" fmla="*/ 2147483647 h 193"/>
              <a:gd name="T102" fmla="*/ 2147483647 w 196"/>
              <a:gd name="T103" fmla="*/ 2147483647 h 193"/>
              <a:gd name="T104" fmla="*/ 2147483647 w 196"/>
              <a:gd name="T105" fmla="*/ 214748364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1" name="Freeform 266"/>
          <p:cNvSpPr>
            <a:spLocks/>
          </p:cNvSpPr>
          <p:nvPr/>
        </p:nvSpPr>
        <p:spPr bwMode="auto">
          <a:xfrm rot="21334256">
            <a:off x="27601756" y="4434955"/>
            <a:ext cx="1029496" cy="1882396"/>
          </a:xfrm>
          <a:custGeom>
            <a:avLst/>
            <a:gdLst>
              <a:gd name="T0" fmla="*/ 2147483647 w 187"/>
              <a:gd name="T1" fmla="*/ 0 h 517"/>
              <a:gd name="T2" fmla="*/ 2147483647 w 187"/>
              <a:gd name="T3" fmla="*/ 2147483647 h 517"/>
              <a:gd name="T4" fmla="*/ 2147483647 w 187"/>
              <a:gd name="T5" fmla="*/ 2147483647 h 517"/>
              <a:gd name="T6" fmla="*/ 2147483647 w 187"/>
              <a:gd name="T7" fmla="*/ 2147483647 h 517"/>
              <a:gd name="T8" fmla="*/ 2147483647 w 187"/>
              <a:gd name="T9" fmla="*/ 2147483647 h 517"/>
              <a:gd name="T10" fmla="*/ 2147483647 w 187"/>
              <a:gd name="T11" fmla="*/ 2147483647 h 517"/>
              <a:gd name="T12" fmla="*/ 2147483647 w 187"/>
              <a:gd name="T13" fmla="*/ 2147483647 h 517"/>
              <a:gd name="T14" fmla="*/ 2147483647 w 187"/>
              <a:gd name="T15" fmla="*/ 2147483647 h 517"/>
              <a:gd name="T16" fmla="*/ 2147483647 w 187"/>
              <a:gd name="T17" fmla="*/ 2147483647 h 517"/>
              <a:gd name="T18" fmla="*/ 2147483647 w 187"/>
              <a:gd name="T19" fmla="*/ 2147483647 h 517"/>
              <a:gd name="T20" fmla="*/ 2147483647 w 187"/>
              <a:gd name="T21" fmla="*/ 2147483647 h 517"/>
              <a:gd name="T22" fmla="*/ 2147483647 w 187"/>
              <a:gd name="T23" fmla="*/ 2147483647 h 517"/>
              <a:gd name="T24" fmla="*/ 2147483647 w 187"/>
              <a:gd name="T25" fmla="*/ 2147483647 h 517"/>
              <a:gd name="T26" fmla="*/ 2147483647 w 187"/>
              <a:gd name="T27" fmla="*/ 2147483647 h 517"/>
              <a:gd name="T28" fmla="*/ 2147483647 w 187"/>
              <a:gd name="T29" fmla="*/ 2147483647 h 517"/>
              <a:gd name="T30" fmla="*/ 2147483647 w 187"/>
              <a:gd name="T31" fmla="*/ 2147483647 h 517"/>
              <a:gd name="T32" fmla="*/ 2147483647 w 187"/>
              <a:gd name="T33" fmla="*/ 2147483647 h 517"/>
              <a:gd name="T34" fmla="*/ 2147483647 w 187"/>
              <a:gd name="T35" fmla="*/ 2147483647 h 517"/>
              <a:gd name="T36" fmla="*/ 2147483647 w 187"/>
              <a:gd name="T37" fmla="*/ 2147483647 h 517"/>
              <a:gd name="T38" fmla="*/ 2147483647 w 187"/>
              <a:gd name="T39" fmla="*/ 2147483647 h 517"/>
              <a:gd name="T40" fmla="*/ 2147483647 w 187"/>
              <a:gd name="T41" fmla="*/ 2147483647 h 517"/>
              <a:gd name="T42" fmla="*/ 2147483647 w 187"/>
              <a:gd name="T43" fmla="*/ 2147483647 h 517"/>
              <a:gd name="T44" fmla="*/ 2147483647 w 187"/>
              <a:gd name="T45" fmla="*/ 2147483647 h 517"/>
              <a:gd name="T46" fmla="*/ 2147483647 w 187"/>
              <a:gd name="T47" fmla="*/ 2147483647 h 517"/>
              <a:gd name="T48" fmla="*/ 2147483647 w 187"/>
              <a:gd name="T49" fmla="*/ 2147483647 h 517"/>
              <a:gd name="T50" fmla="*/ 2147483647 w 187"/>
              <a:gd name="T51" fmla="*/ 2147483647 h 517"/>
              <a:gd name="T52" fmla="*/ 2147483647 w 187"/>
              <a:gd name="T53" fmla="*/ 2147483647 h 517"/>
              <a:gd name="T54" fmla="*/ 2147483647 w 187"/>
              <a:gd name="T55" fmla="*/ 2147483647 h 517"/>
              <a:gd name="T56" fmla="*/ 2147483647 w 187"/>
              <a:gd name="T57" fmla="*/ 2147483647 h 517"/>
              <a:gd name="T58" fmla="*/ 2147483647 w 187"/>
              <a:gd name="T59" fmla="*/ 2147483647 h 517"/>
              <a:gd name="T60" fmla="*/ 2147483647 w 187"/>
              <a:gd name="T61" fmla="*/ 2147483647 h 517"/>
              <a:gd name="T62" fmla="*/ 2147483647 w 187"/>
              <a:gd name="T63" fmla="*/ 2147483647 h 517"/>
              <a:gd name="T64" fmla="*/ 2147483647 w 187"/>
              <a:gd name="T65" fmla="*/ 2147483647 h 517"/>
              <a:gd name="T66" fmla="*/ 2147483647 w 187"/>
              <a:gd name="T67" fmla="*/ 2147483647 h 517"/>
              <a:gd name="T68" fmla="*/ 2147483647 w 187"/>
              <a:gd name="T69" fmla="*/ 2147483647 h 517"/>
              <a:gd name="T70" fmla="*/ 2147483647 w 187"/>
              <a:gd name="T71" fmla="*/ 2147483647 h 517"/>
              <a:gd name="T72" fmla="*/ 2147483647 w 187"/>
              <a:gd name="T73" fmla="*/ 2147483647 h 517"/>
              <a:gd name="T74" fmla="*/ 2147483647 w 187"/>
              <a:gd name="T75" fmla="*/ 2147483647 h 517"/>
              <a:gd name="T76" fmla="*/ 2147483647 w 187"/>
              <a:gd name="T77" fmla="*/ 2147483647 h 517"/>
              <a:gd name="T78" fmla="*/ 2147483647 w 187"/>
              <a:gd name="T79" fmla="*/ 2147483647 h 517"/>
              <a:gd name="T80" fmla="*/ 2147483647 w 187"/>
              <a:gd name="T81" fmla="*/ 2147483647 h 517"/>
              <a:gd name="T82" fmla="*/ 2147483647 w 187"/>
              <a:gd name="T83" fmla="*/ 2147483647 h 517"/>
              <a:gd name="T84" fmla="*/ 2147483647 w 187"/>
              <a:gd name="T85" fmla="*/ 2147483647 h 517"/>
              <a:gd name="T86" fmla="*/ 2147483647 w 187"/>
              <a:gd name="T87" fmla="*/ 2147483647 h 517"/>
              <a:gd name="T88" fmla="*/ 2147483647 w 187"/>
              <a:gd name="T89" fmla="*/ 2147483647 h 517"/>
              <a:gd name="T90" fmla="*/ 2147483647 w 187"/>
              <a:gd name="T91" fmla="*/ 2147483647 h 517"/>
              <a:gd name="T92" fmla="*/ 2147483647 w 187"/>
              <a:gd name="T93" fmla="*/ 2147483647 h 517"/>
              <a:gd name="T94" fmla="*/ 2147483647 w 187"/>
              <a:gd name="T95" fmla="*/ 2147483647 h 517"/>
              <a:gd name="T96" fmla="*/ 2147483647 w 187"/>
              <a:gd name="T97" fmla="*/ 2147483647 h 517"/>
              <a:gd name="T98" fmla="*/ 2147483647 w 187"/>
              <a:gd name="T99" fmla="*/ 2147483647 h 517"/>
              <a:gd name="T100" fmla="*/ 2147483647 w 187"/>
              <a:gd name="T101" fmla="*/ 2147483647 h 517"/>
              <a:gd name="T102" fmla="*/ 2147483647 w 187"/>
              <a:gd name="T103" fmla="*/ 2147483647 h 517"/>
              <a:gd name="T104" fmla="*/ 2147483647 w 187"/>
              <a:gd name="T105" fmla="*/ 2147483647 h 517"/>
              <a:gd name="T106" fmla="*/ 2147483647 w 187"/>
              <a:gd name="T107" fmla="*/ 2147483647 h 517"/>
              <a:gd name="T108" fmla="*/ 2147483647 w 187"/>
              <a:gd name="T109" fmla="*/ 2147483647 h 517"/>
              <a:gd name="T110" fmla="*/ 2147483647 w 187"/>
              <a:gd name="T111" fmla="*/ 2147483647 h 517"/>
              <a:gd name="T112" fmla="*/ 2147483647 w 187"/>
              <a:gd name="T113" fmla="*/ 2147483647 h 517"/>
              <a:gd name="T114" fmla="*/ 2147483647 w 187"/>
              <a:gd name="T115" fmla="*/ 2147483647 h 517"/>
              <a:gd name="T116" fmla="*/ 2147483647 w 187"/>
              <a:gd name="T117" fmla="*/ 2147483647 h 517"/>
              <a:gd name="T118" fmla="*/ 2147483647 w 187"/>
              <a:gd name="T119" fmla="*/ 2147483647 h 517"/>
              <a:gd name="T120" fmla="*/ 2147483647 w 187"/>
              <a:gd name="T121" fmla="*/ 0 h 51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7"/>
              <a:gd name="T184" fmla="*/ 0 h 517"/>
              <a:gd name="T185" fmla="*/ 187 w 187"/>
              <a:gd name="T186" fmla="*/ 517 h 51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7" h="517">
                <a:moveTo>
                  <a:pt x="57" y="0"/>
                </a:moveTo>
                <a:lnTo>
                  <a:pt x="58" y="0"/>
                </a:lnTo>
                <a:lnTo>
                  <a:pt x="64" y="0"/>
                </a:lnTo>
                <a:lnTo>
                  <a:pt x="70" y="1"/>
                </a:lnTo>
                <a:lnTo>
                  <a:pt x="73" y="0"/>
                </a:lnTo>
                <a:lnTo>
                  <a:pt x="76" y="0"/>
                </a:lnTo>
                <a:lnTo>
                  <a:pt x="77" y="1"/>
                </a:lnTo>
                <a:lnTo>
                  <a:pt x="79" y="1"/>
                </a:lnTo>
                <a:lnTo>
                  <a:pt x="79" y="8"/>
                </a:lnTo>
                <a:lnTo>
                  <a:pt x="82" y="8"/>
                </a:lnTo>
                <a:lnTo>
                  <a:pt x="86" y="8"/>
                </a:lnTo>
                <a:lnTo>
                  <a:pt x="89" y="10"/>
                </a:lnTo>
                <a:lnTo>
                  <a:pt x="89" y="13"/>
                </a:lnTo>
                <a:lnTo>
                  <a:pt x="89" y="16"/>
                </a:lnTo>
                <a:lnTo>
                  <a:pt x="88" y="20"/>
                </a:lnTo>
                <a:lnTo>
                  <a:pt x="88" y="33"/>
                </a:lnTo>
                <a:lnTo>
                  <a:pt x="88" y="42"/>
                </a:lnTo>
                <a:lnTo>
                  <a:pt x="88" y="45"/>
                </a:lnTo>
                <a:lnTo>
                  <a:pt x="90" y="45"/>
                </a:lnTo>
                <a:lnTo>
                  <a:pt x="99" y="45"/>
                </a:lnTo>
                <a:lnTo>
                  <a:pt x="104" y="47"/>
                </a:lnTo>
                <a:lnTo>
                  <a:pt x="104" y="48"/>
                </a:lnTo>
                <a:lnTo>
                  <a:pt x="104" y="51"/>
                </a:lnTo>
                <a:lnTo>
                  <a:pt x="107" y="52"/>
                </a:lnTo>
                <a:lnTo>
                  <a:pt x="110" y="52"/>
                </a:lnTo>
                <a:lnTo>
                  <a:pt x="111" y="54"/>
                </a:lnTo>
                <a:lnTo>
                  <a:pt x="111" y="60"/>
                </a:lnTo>
                <a:lnTo>
                  <a:pt x="110" y="70"/>
                </a:lnTo>
                <a:lnTo>
                  <a:pt x="111" y="76"/>
                </a:lnTo>
                <a:lnTo>
                  <a:pt x="111" y="79"/>
                </a:lnTo>
                <a:lnTo>
                  <a:pt x="111" y="80"/>
                </a:lnTo>
                <a:lnTo>
                  <a:pt x="112" y="85"/>
                </a:lnTo>
                <a:lnTo>
                  <a:pt x="115" y="91"/>
                </a:lnTo>
                <a:lnTo>
                  <a:pt x="115" y="92"/>
                </a:lnTo>
                <a:lnTo>
                  <a:pt x="114" y="95"/>
                </a:lnTo>
                <a:lnTo>
                  <a:pt x="111" y="96"/>
                </a:lnTo>
                <a:lnTo>
                  <a:pt x="111" y="98"/>
                </a:lnTo>
                <a:lnTo>
                  <a:pt x="111" y="99"/>
                </a:lnTo>
                <a:lnTo>
                  <a:pt x="112" y="104"/>
                </a:lnTo>
                <a:lnTo>
                  <a:pt x="114" y="105"/>
                </a:lnTo>
                <a:lnTo>
                  <a:pt x="112" y="107"/>
                </a:lnTo>
                <a:lnTo>
                  <a:pt x="114" y="110"/>
                </a:lnTo>
                <a:lnTo>
                  <a:pt x="114" y="111"/>
                </a:lnTo>
                <a:lnTo>
                  <a:pt x="115" y="113"/>
                </a:lnTo>
                <a:lnTo>
                  <a:pt x="115" y="114"/>
                </a:lnTo>
                <a:lnTo>
                  <a:pt x="111" y="115"/>
                </a:lnTo>
                <a:lnTo>
                  <a:pt x="110" y="117"/>
                </a:lnTo>
                <a:lnTo>
                  <a:pt x="108" y="118"/>
                </a:lnTo>
                <a:lnTo>
                  <a:pt x="107" y="120"/>
                </a:lnTo>
                <a:lnTo>
                  <a:pt x="102" y="118"/>
                </a:lnTo>
                <a:lnTo>
                  <a:pt x="99" y="118"/>
                </a:lnTo>
                <a:lnTo>
                  <a:pt x="99" y="123"/>
                </a:lnTo>
                <a:lnTo>
                  <a:pt x="99" y="126"/>
                </a:lnTo>
                <a:lnTo>
                  <a:pt x="101" y="126"/>
                </a:lnTo>
                <a:lnTo>
                  <a:pt x="107" y="126"/>
                </a:lnTo>
                <a:lnTo>
                  <a:pt x="114" y="126"/>
                </a:lnTo>
                <a:lnTo>
                  <a:pt x="117" y="126"/>
                </a:lnTo>
                <a:lnTo>
                  <a:pt x="121" y="126"/>
                </a:lnTo>
                <a:lnTo>
                  <a:pt x="130" y="127"/>
                </a:lnTo>
                <a:lnTo>
                  <a:pt x="142" y="129"/>
                </a:lnTo>
                <a:lnTo>
                  <a:pt x="143" y="129"/>
                </a:lnTo>
                <a:lnTo>
                  <a:pt x="145" y="130"/>
                </a:lnTo>
                <a:lnTo>
                  <a:pt x="143" y="133"/>
                </a:lnTo>
                <a:lnTo>
                  <a:pt x="145" y="135"/>
                </a:lnTo>
                <a:lnTo>
                  <a:pt x="146" y="136"/>
                </a:lnTo>
                <a:lnTo>
                  <a:pt x="151" y="145"/>
                </a:lnTo>
                <a:lnTo>
                  <a:pt x="151" y="146"/>
                </a:lnTo>
                <a:lnTo>
                  <a:pt x="152" y="146"/>
                </a:lnTo>
                <a:lnTo>
                  <a:pt x="152" y="148"/>
                </a:lnTo>
                <a:lnTo>
                  <a:pt x="154" y="149"/>
                </a:lnTo>
                <a:lnTo>
                  <a:pt x="154" y="151"/>
                </a:lnTo>
                <a:lnTo>
                  <a:pt x="156" y="158"/>
                </a:lnTo>
                <a:lnTo>
                  <a:pt x="156" y="159"/>
                </a:lnTo>
                <a:lnTo>
                  <a:pt x="161" y="165"/>
                </a:lnTo>
                <a:lnTo>
                  <a:pt x="162" y="167"/>
                </a:lnTo>
                <a:lnTo>
                  <a:pt x="164" y="170"/>
                </a:lnTo>
                <a:lnTo>
                  <a:pt x="164" y="174"/>
                </a:lnTo>
                <a:lnTo>
                  <a:pt x="164" y="177"/>
                </a:lnTo>
                <a:lnTo>
                  <a:pt x="165" y="178"/>
                </a:lnTo>
                <a:lnTo>
                  <a:pt x="165" y="180"/>
                </a:lnTo>
                <a:lnTo>
                  <a:pt x="165" y="183"/>
                </a:lnTo>
                <a:lnTo>
                  <a:pt x="165" y="184"/>
                </a:lnTo>
                <a:lnTo>
                  <a:pt x="167" y="190"/>
                </a:lnTo>
                <a:lnTo>
                  <a:pt x="173" y="195"/>
                </a:lnTo>
                <a:lnTo>
                  <a:pt x="174" y="196"/>
                </a:lnTo>
                <a:lnTo>
                  <a:pt x="175" y="199"/>
                </a:lnTo>
                <a:lnTo>
                  <a:pt x="177" y="202"/>
                </a:lnTo>
                <a:lnTo>
                  <a:pt x="177" y="203"/>
                </a:lnTo>
                <a:lnTo>
                  <a:pt x="175" y="208"/>
                </a:lnTo>
                <a:lnTo>
                  <a:pt x="174" y="214"/>
                </a:lnTo>
                <a:lnTo>
                  <a:pt x="171" y="218"/>
                </a:lnTo>
                <a:lnTo>
                  <a:pt x="170" y="233"/>
                </a:lnTo>
                <a:lnTo>
                  <a:pt x="170" y="236"/>
                </a:lnTo>
                <a:lnTo>
                  <a:pt x="173" y="239"/>
                </a:lnTo>
                <a:lnTo>
                  <a:pt x="178" y="241"/>
                </a:lnTo>
                <a:lnTo>
                  <a:pt x="181" y="246"/>
                </a:lnTo>
                <a:lnTo>
                  <a:pt x="183" y="265"/>
                </a:lnTo>
                <a:lnTo>
                  <a:pt x="181" y="265"/>
                </a:lnTo>
                <a:lnTo>
                  <a:pt x="178" y="265"/>
                </a:lnTo>
                <a:lnTo>
                  <a:pt x="177" y="265"/>
                </a:lnTo>
                <a:lnTo>
                  <a:pt x="174" y="266"/>
                </a:lnTo>
                <a:lnTo>
                  <a:pt x="173" y="266"/>
                </a:lnTo>
                <a:lnTo>
                  <a:pt x="173" y="271"/>
                </a:lnTo>
                <a:lnTo>
                  <a:pt x="173" y="278"/>
                </a:lnTo>
                <a:lnTo>
                  <a:pt x="174" y="283"/>
                </a:lnTo>
                <a:lnTo>
                  <a:pt x="177" y="283"/>
                </a:lnTo>
                <a:lnTo>
                  <a:pt x="180" y="283"/>
                </a:lnTo>
                <a:lnTo>
                  <a:pt x="183" y="283"/>
                </a:lnTo>
                <a:lnTo>
                  <a:pt x="186" y="283"/>
                </a:lnTo>
                <a:lnTo>
                  <a:pt x="187" y="284"/>
                </a:lnTo>
                <a:lnTo>
                  <a:pt x="187" y="285"/>
                </a:lnTo>
                <a:lnTo>
                  <a:pt x="186" y="287"/>
                </a:lnTo>
                <a:lnTo>
                  <a:pt x="180" y="287"/>
                </a:lnTo>
                <a:lnTo>
                  <a:pt x="177" y="287"/>
                </a:lnTo>
                <a:lnTo>
                  <a:pt x="177" y="288"/>
                </a:lnTo>
                <a:lnTo>
                  <a:pt x="180" y="290"/>
                </a:lnTo>
                <a:lnTo>
                  <a:pt x="183" y="293"/>
                </a:lnTo>
                <a:lnTo>
                  <a:pt x="184" y="294"/>
                </a:lnTo>
                <a:lnTo>
                  <a:pt x="183" y="297"/>
                </a:lnTo>
                <a:lnTo>
                  <a:pt x="181" y="302"/>
                </a:lnTo>
                <a:lnTo>
                  <a:pt x="181" y="309"/>
                </a:lnTo>
                <a:lnTo>
                  <a:pt x="181" y="312"/>
                </a:lnTo>
                <a:lnTo>
                  <a:pt x="180" y="316"/>
                </a:lnTo>
                <a:lnTo>
                  <a:pt x="180" y="318"/>
                </a:lnTo>
                <a:lnTo>
                  <a:pt x="181" y="319"/>
                </a:lnTo>
                <a:lnTo>
                  <a:pt x="180" y="321"/>
                </a:lnTo>
                <a:lnTo>
                  <a:pt x="177" y="325"/>
                </a:lnTo>
                <a:lnTo>
                  <a:pt x="175" y="331"/>
                </a:lnTo>
                <a:lnTo>
                  <a:pt x="170" y="332"/>
                </a:lnTo>
                <a:lnTo>
                  <a:pt x="171" y="335"/>
                </a:lnTo>
                <a:lnTo>
                  <a:pt x="170" y="337"/>
                </a:lnTo>
                <a:lnTo>
                  <a:pt x="168" y="338"/>
                </a:lnTo>
                <a:lnTo>
                  <a:pt x="165" y="341"/>
                </a:lnTo>
                <a:lnTo>
                  <a:pt x="164" y="343"/>
                </a:lnTo>
                <a:lnTo>
                  <a:pt x="164" y="344"/>
                </a:lnTo>
                <a:lnTo>
                  <a:pt x="164" y="347"/>
                </a:lnTo>
                <a:lnTo>
                  <a:pt x="158" y="347"/>
                </a:lnTo>
                <a:lnTo>
                  <a:pt x="156" y="348"/>
                </a:lnTo>
                <a:lnTo>
                  <a:pt x="152" y="353"/>
                </a:lnTo>
                <a:lnTo>
                  <a:pt x="149" y="357"/>
                </a:lnTo>
                <a:lnTo>
                  <a:pt x="143" y="359"/>
                </a:lnTo>
                <a:lnTo>
                  <a:pt x="137" y="359"/>
                </a:lnTo>
                <a:lnTo>
                  <a:pt x="137" y="363"/>
                </a:lnTo>
                <a:lnTo>
                  <a:pt x="134" y="367"/>
                </a:lnTo>
                <a:lnTo>
                  <a:pt x="133" y="373"/>
                </a:lnTo>
                <a:lnTo>
                  <a:pt x="129" y="379"/>
                </a:lnTo>
                <a:lnTo>
                  <a:pt x="126" y="387"/>
                </a:lnTo>
                <a:lnTo>
                  <a:pt x="124" y="389"/>
                </a:lnTo>
                <a:lnTo>
                  <a:pt x="123" y="394"/>
                </a:lnTo>
                <a:lnTo>
                  <a:pt x="120" y="400"/>
                </a:lnTo>
                <a:lnTo>
                  <a:pt x="115" y="406"/>
                </a:lnTo>
                <a:lnTo>
                  <a:pt x="114" y="409"/>
                </a:lnTo>
                <a:lnTo>
                  <a:pt x="115" y="411"/>
                </a:lnTo>
                <a:lnTo>
                  <a:pt x="120" y="416"/>
                </a:lnTo>
                <a:lnTo>
                  <a:pt x="120" y="419"/>
                </a:lnTo>
                <a:lnTo>
                  <a:pt x="123" y="426"/>
                </a:lnTo>
                <a:lnTo>
                  <a:pt x="123" y="428"/>
                </a:lnTo>
                <a:lnTo>
                  <a:pt x="120" y="429"/>
                </a:lnTo>
                <a:lnTo>
                  <a:pt x="117" y="430"/>
                </a:lnTo>
                <a:lnTo>
                  <a:pt x="110" y="432"/>
                </a:lnTo>
                <a:lnTo>
                  <a:pt x="104" y="432"/>
                </a:lnTo>
                <a:lnTo>
                  <a:pt x="102" y="436"/>
                </a:lnTo>
                <a:lnTo>
                  <a:pt x="101" y="441"/>
                </a:lnTo>
                <a:lnTo>
                  <a:pt x="102" y="447"/>
                </a:lnTo>
                <a:lnTo>
                  <a:pt x="104" y="451"/>
                </a:lnTo>
                <a:lnTo>
                  <a:pt x="108" y="455"/>
                </a:lnTo>
                <a:lnTo>
                  <a:pt x="107" y="461"/>
                </a:lnTo>
                <a:lnTo>
                  <a:pt x="105" y="467"/>
                </a:lnTo>
                <a:lnTo>
                  <a:pt x="105" y="469"/>
                </a:lnTo>
                <a:lnTo>
                  <a:pt x="105" y="473"/>
                </a:lnTo>
                <a:lnTo>
                  <a:pt x="107" y="479"/>
                </a:lnTo>
                <a:lnTo>
                  <a:pt x="110" y="482"/>
                </a:lnTo>
                <a:lnTo>
                  <a:pt x="110" y="486"/>
                </a:lnTo>
                <a:lnTo>
                  <a:pt x="112" y="491"/>
                </a:lnTo>
                <a:lnTo>
                  <a:pt x="115" y="492"/>
                </a:lnTo>
                <a:lnTo>
                  <a:pt x="115" y="495"/>
                </a:lnTo>
                <a:lnTo>
                  <a:pt x="114" y="499"/>
                </a:lnTo>
                <a:lnTo>
                  <a:pt x="111" y="504"/>
                </a:lnTo>
                <a:lnTo>
                  <a:pt x="111" y="510"/>
                </a:lnTo>
                <a:lnTo>
                  <a:pt x="108" y="511"/>
                </a:lnTo>
                <a:lnTo>
                  <a:pt x="108" y="513"/>
                </a:lnTo>
                <a:lnTo>
                  <a:pt x="105" y="514"/>
                </a:lnTo>
                <a:lnTo>
                  <a:pt x="104" y="514"/>
                </a:lnTo>
                <a:lnTo>
                  <a:pt x="101" y="517"/>
                </a:lnTo>
                <a:lnTo>
                  <a:pt x="98" y="511"/>
                </a:lnTo>
                <a:lnTo>
                  <a:pt x="95" y="508"/>
                </a:lnTo>
                <a:lnTo>
                  <a:pt x="93" y="507"/>
                </a:lnTo>
                <a:lnTo>
                  <a:pt x="90" y="505"/>
                </a:lnTo>
                <a:lnTo>
                  <a:pt x="89" y="499"/>
                </a:lnTo>
                <a:lnTo>
                  <a:pt x="89" y="496"/>
                </a:lnTo>
                <a:lnTo>
                  <a:pt x="80" y="492"/>
                </a:lnTo>
                <a:lnTo>
                  <a:pt x="76" y="494"/>
                </a:lnTo>
                <a:lnTo>
                  <a:pt x="73" y="492"/>
                </a:lnTo>
                <a:lnTo>
                  <a:pt x="73" y="488"/>
                </a:lnTo>
                <a:lnTo>
                  <a:pt x="58" y="477"/>
                </a:lnTo>
                <a:lnTo>
                  <a:pt x="54" y="476"/>
                </a:lnTo>
                <a:lnTo>
                  <a:pt x="49" y="472"/>
                </a:lnTo>
                <a:lnTo>
                  <a:pt x="45" y="470"/>
                </a:lnTo>
                <a:lnTo>
                  <a:pt x="41" y="466"/>
                </a:lnTo>
                <a:lnTo>
                  <a:pt x="38" y="466"/>
                </a:lnTo>
                <a:lnTo>
                  <a:pt x="33" y="464"/>
                </a:lnTo>
                <a:lnTo>
                  <a:pt x="30" y="461"/>
                </a:lnTo>
                <a:lnTo>
                  <a:pt x="30" y="457"/>
                </a:lnTo>
                <a:lnTo>
                  <a:pt x="27" y="454"/>
                </a:lnTo>
                <a:lnTo>
                  <a:pt x="29" y="448"/>
                </a:lnTo>
                <a:lnTo>
                  <a:pt x="30" y="445"/>
                </a:lnTo>
                <a:lnTo>
                  <a:pt x="29" y="444"/>
                </a:lnTo>
                <a:lnTo>
                  <a:pt x="33" y="441"/>
                </a:lnTo>
                <a:lnTo>
                  <a:pt x="27" y="432"/>
                </a:lnTo>
                <a:lnTo>
                  <a:pt x="5" y="430"/>
                </a:lnTo>
                <a:lnTo>
                  <a:pt x="1" y="432"/>
                </a:lnTo>
                <a:lnTo>
                  <a:pt x="0" y="429"/>
                </a:lnTo>
                <a:lnTo>
                  <a:pt x="4" y="425"/>
                </a:lnTo>
                <a:lnTo>
                  <a:pt x="10" y="423"/>
                </a:lnTo>
                <a:lnTo>
                  <a:pt x="13" y="422"/>
                </a:lnTo>
                <a:lnTo>
                  <a:pt x="11" y="419"/>
                </a:lnTo>
                <a:lnTo>
                  <a:pt x="13" y="414"/>
                </a:lnTo>
                <a:lnTo>
                  <a:pt x="10" y="413"/>
                </a:lnTo>
                <a:lnTo>
                  <a:pt x="7" y="411"/>
                </a:lnTo>
                <a:lnTo>
                  <a:pt x="4" y="411"/>
                </a:lnTo>
                <a:lnTo>
                  <a:pt x="7" y="409"/>
                </a:lnTo>
                <a:lnTo>
                  <a:pt x="11" y="398"/>
                </a:lnTo>
                <a:lnTo>
                  <a:pt x="16" y="384"/>
                </a:lnTo>
                <a:lnTo>
                  <a:pt x="17" y="378"/>
                </a:lnTo>
                <a:lnTo>
                  <a:pt x="20" y="373"/>
                </a:lnTo>
                <a:lnTo>
                  <a:pt x="22" y="365"/>
                </a:lnTo>
                <a:lnTo>
                  <a:pt x="32" y="341"/>
                </a:lnTo>
                <a:lnTo>
                  <a:pt x="36" y="338"/>
                </a:lnTo>
                <a:lnTo>
                  <a:pt x="41" y="337"/>
                </a:lnTo>
                <a:lnTo>
                  <a:pt x="44" y="334"/>
                </a:lnTo>
                <a:lnTo>
                  <a:pt x="42" y="328"/>
                </a:lnTo>
                <a:lnTo>
                  <a:pt x="42" y="326"/>
                </a:lnTo>
                <a:lnTo>
                  <a:pt x="38" y="318"/>
                </a:lnTo>
                <a:lnTo>
                  <a:pt x="38" y="312"/>
                </a:lnTo>
                <a:lnTo>
                  <a:pt x="35" y="307"/>
                </a:lnTo>
                <a:lnTo>
                  <a:pt x="32" y="304"/>
                </a:lnTo>
                <a:lnTo>
                  <a:pt x="30" y="303"/>
                </a:lnTo>
                <a:lnTo>
                  <a:pt x="30" y="297"/>
                </a:lnTo>
                <a:lnTo>
                  <a:pt x="29" y="294"/>
                </a:lnTo>
                <a:lnTo>
                  <a:pt x="29" y="288"/>
                </a:lnTo>
                <a:lnTo>
                  <a:pt x="30" y="281"/>
                </a:lnTo>
                <a:lnTo>
                  <a:pt x="32" y="274"/>
                </a:lnTo>
                <a:lnTo>
                  <a:pt x="32" y="269"/>
                </a:lnTo>
                <a:lnTo>
                  <a:pt x="29" y="263"/>
                </a:lnTo>
                <a:lnTo>
                  <a:pt x="27" y="259"/>
                </a:lnTo>
                <a:lnTo>
                  <a:pt x="27" y="253"/>
                </a:lnTo>
                <a:lnTo>
                  <a:pt x="30" y="247"/>
                </a:lnTo>
                <a:lnTo>
                  <a:pt x="29" y="244"/>
                </a:lnTo>
                <a:lnTo>
                  <a:pt x="27" y="243"/>
                </a:lnTo>
                <a:lnTo>
                  <a:pt x="26" y="241"/>
                </a:lnTo>
                <a:lnTo>
                  <a:pt x="27" y="239"/>
                </a:lnTo>
                <a:lnTo>
                  <a:pt x="26" y="237"/>
                </a:lnTo>
                <a:lnTo>
                  <a:pt x="27" y="234"/>
                </a:lnTo>
                <a:lnTo>
                  <a:pt x="27" y="233"/>
                </a:lnTo>
                <a:lnTo>
                  <a:pt x="27" y="230"/>
                </a:lnTo>
                <a:lnTo>
                  <a:pt x="27" y="228"/>
                </a:lnTo>
                <a:lnTo>
                  <a:pt x="27" y="227"/>
                </a:lnTo>
                <a:lnTo>
                  <a:pt x="26" y="227"/>
                </a:lnTo>
                <a:lnTo>
                  <a:pt x="25" y="225"/>
                </a:lnTo>
                <a:lnTo>
                  <a:pt x="22" y="224"/>
                </a:lnTo>
                <a:lnTo>
                  <a:pt x="19" y="219"/>
                </a:lnTo>
                <a:lnTo>
                  <a:pt x="17" y="217"/>
                </a:lnTo>
                <a:lnTo>
                  <a:pt x="16" y="215"/>
                </a:lnTo>
                <a:lnTo>
                  <a:pt x="16" y="212"/>
                </a:lnTo>
                <a:lnTo>
                  <a:pt x="17" y="211"/>
                </a:lnTo>
                <a:lnTo>
                  <a:pt x="19" y="209"/>
                </a:lnTo>
                <a:lnTo>
                  <a:pt x="20" y="208"/>
                </a:lnTo>
                <a:lnTo>
                  <a:pt x="26" y="205"/>
                </a:lnTo>
                <a:lnTo>
                  <a:pt x="32" y="202"/>
                </a:lnTo>
                <a:lnTo>
                  <a:pt x="38" y="199"/>
                </a:lnTo>
                <a:lnTo>
                  <a:pt x="42" y="198"/>
                </a:lnTo>
                <a:lnTo>
                  <a:pt x="45" y="193"/>
                </a:lnTo>
                <a:lnTo>
                  <a:pt x="48" y="189"/>
                </a:lnTo>
                <a:lnTo>
                  <a:pt x="52" y="186"/>
                </a:lnTo>
                <a:lnTo>
                  <a:pt x="54" y="183"/>
                </a:lnTo>
                <a:lnTo>
                  <a:pt x="54" y="180"/>
                </a:lnTo>
                <a:lnTo>
                  <a:pt x="52" y="176"/>
                </a:lnTo>
                <a:lnTo>
                  <a:pt x="49" y="164"/>
                </a:lnTo>
                <a:lnTo>
                  <a:pt x="47" y="156"/>
                </a:lnTo>
                <a:lnTo>
                  <a:pt x="45" y="149"/>
                </a:lnTo>
                <a:lnTo>
                  <a:pt x="44" y="143"/>
                </a:lnTo>
                <a:lnTo>
                  <a:pt x="42" y="140"/>
                </a:lnTo>
                <a:lnTo>
                  <a:pt x="39" y="140"/>
                </a:lnTo>
                <a:lnTo>
                  <a:pt x="36" y="137"/>
                </a:lnTo>
                <a:lnTo>
                  <a:pt x="36" y="136"/>
                </a:lnTo>
                <a:lnTo>
                  <a:pt x="35" y="133"/>
                </a:lnTo>
                <a:lnTo>
                  <a:pt x="35" y="130"/>
                </a:lnTo>
                <a:lnTo>
                  <a:pt x="35" y="127"/>
                </a:lnTo>
                <a:lnTo>
                  <a:pt x="35" y="126"/>
                </a:lnTo>
                <a:lnTo>
                  <a:pt x="33" y="123"/>
                </a:lnTo>
                <a:lnTo>
                  <a:pt x="32" y="118"/>
                </a:lnTo>
                <a:lnTo>
                  <a:pt x="30" y="117"/>
                </a:lnTo>
                <a:lnTo>
                  <a:pt x="30" y="115"/>
                </a:lnTo>
                <a:lnTo>
                  <a:pt x="30" y="114"/>
                </a:lnTo>
                <a:lnTo>
                  <a:pt x="30" y="113"/>
                </a:lnTo>
                <a:lnTo>
                  <a:pt x="33" y="111"/>
                </a:lnTo>
                <a:lnTo>
                  <a:pt x="33" y="110"/>
                </a:lnTo>
                <a:lnTo>
                  <a:pt x="35" y="110"/>
                </a:lnTo>
                <a:lnTo>
                  <a:pt x="39" y="104"/>
                </a:lnTo>
                <a:lnTo>
                  <a:pt x="41" y="101"/>
                </a:lnTo>
                <a:lnTo>
                  <a:pt x="39" y="96"/>
                </a:lnTo>
                <a:lnTo>
                  <a:pt x="38" y="95"/>
                </a:lnTo>
                <a:lnTo>
                  <a:pt x="35" y="92"/>
                </a:lnTo>
                <a:lnTo>
                  <a:pt x="33" y="91"/>
                </a:lnTo>
                <a:lnTo>
                  <a:pt x="30" y="86"/>
                </a:lnTo>
                <a:lnTo>
                  <a:pt x="29" y="82"/>
                </a:lnTo>
                <a:lnTo>
                  <a:pt x="27" y="79"/>
                </a:lnTo>
                <a:lnTo>
                  <a:pt x="26" y="76"/>
                </a:lnTo>
                <a:lnTo>
                  <a:pt x="25" y="74"/>
                </a:lnTo>
                <a:lnTo>
                  <a:pt x="22" y="73"/>
                </a:lnTo>
                <a:lnTo>
                  <a:pt x="20" y="72"/>
                </a:lnTo>
                <a:lnTo>
                  <a:pt x="20" y="70"/>
                </a:lnTo>
                <a:lnTo>
                  <a:pt x="22" y="67"/>
                </a:lnTo>
                <a:lnTo>
                  <a:pt x="23" y="64"/>
                </a:lnTo>
                <a:lnTo>
                  <a:pt x="25" y="61"/>
                </a:lnTo>
                <a:lnTo>
                  <a:pt x="23" y="58"/>
                </a:lnTo>
                <a:lnTo>
                  <a:pt x="22" y="55"/>
                </a:lnTo>
                <a:lnTo>
                  <a:pt x="20" y="54"/>
                </a:lnTo>
                <a:lnTo>
                  <a:pt x="19" y="51"/>
                </a:lnTo>
                <a:lnTo>
                  <a:pt x="19" y="50"/>
                </a:lnTo>
                <a:lnTo>
                  <a:pt x="20" y="45"/>
                </a:lnTo>
                <a:lnTo>
                  <a:pt x="22" y="44"/>
                </a:lnTo>
                <a:lnTo>
                  <a:pt x="25" y="42"/>
                </a:lnTo>
                <a:lnTo>
                  <a:pt x="25" y="41"/>
                </a:lnTo>
                <a:lnTo>
                  <a:pt x="26" y="39"/>
                </a:lnTo>
                <a:lnTo>
                  <a:pt x="27" y="38"/>
                </a:lnTo>
                <a:lnTo>
                  <a:pt x="30" y="38"/>
                </a:lnTo>
                <a:lnTo>
                  <a:pt x="32" y="36"/>
                </a:lnTo>
                <a:lnTo>
                  <a:pt x="33" y="35"/>
                </a:lnTo>
                <a:lnTo>
                  <a:pt x="33" y="33"/>
                </a:lnTo>
                <a:lnTo>
                  <a:pt x="33" y="32"/>
                </a:lnTo>
                <a:lnTo>
                  <a:pt x="29" y="30"/>
                </a:lnTo>
                <a:lnTo>
                  <a:pt x="29" y="29"/>
                </a:lnTo>
                <a:lnTo>
                  <a:pt x="29" y="28"/>
                </a:lnTo>
                <a:lnTo>
                  <a:pt x="27" y="26"/>
                </a:lnTo>
                <a:lnTo>
                  <a:pt x="29" y="23"/>
                </a:lnTo>
                <a:lnTo>
                  <a:pt x="29" y="22"/>
                </a:lnTo>
                <a:lnTo>
                  <a:pt x="29" y="20"/>
                </a:lnTo>
                <a:lnTo>
                  <a:pt x="29" y="17"/>
                </a:lnTo>
                <a:lnTo>
                  <a:pt x="30" y="17"/>
                </a:lnTo>
                <a:lnTo>
                  <a:pt x="35" y="17"/>
                </a:lnTo>
                <a:lnTo>
                  <a:pt x="35" y="13"/>
                </a:lnTo>
                <a:lnTo>
                  <a:pt x="36" y="11"/>
                </a:lnTo>
                <a:lnTo>
                  <a:pt x="39" y="11"/>
                </a:lnTo>
                <a:lnTo>
                  <a:pt x="41" y="11"/>
                </a:lnTo>
                <a:lnTo>
                  <a:pt x="42" y="11"/>
                </a:lnTo>
                <a:lnTo>
                  <a:pt x="49" y="6"/>
                </a:lnTo>
                <a:lnTo>
                  <a:pt x="49" y="3"/>
                </a:lnTo>
                <a:lnTo>
                  <a:pt x="49" y="1"/>
                </a:lnTo>
                <a:lnTo>
                  <a:pt x="49" y="0"/>
                </a:lnTo>
                <a:lnTo>
                  <a:pt x="51" y="0"/>
                </a:lnTo>
                <a:lnTo>
                  <a:pt x="57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72" name="Freeform 267"/>
          <p:cNvSpPr>
            <a:spLocks noEditPoints="1"/>
          </p:cNvSpPr>
          <p:nvPr/>
        </p:nvSpPr>
        <p:spPr bwMode="auto">
          <a:xfrm rot="21334256">
            <a:off x="28266733" y="3674939"/>
            <a:ext cx="1122417" cy="1136571"/>
          </a:xfrm>
          <a:custGeom>
            <a:avLst/>
            <a:gdLst>
              <a:gd name="T0" fmla="*/ 2147483647 w 204"/>
              <a:gd name="T1" fmla="*/ 2147483647 h 312"/>
              <a:gd name="T2" fmla="*/ 2147483647 w 204"/>
              <a:gd name="T3" fmla="*/ 2147483647 h 312"/>
              <a:gd name="T4" fmla="*/ 2147483647 w 204"/>
              <a:gd name="T5" fmla="*/ 2147483647 h 312"/>
              <a:gd name="T6" fmla="*/ 2147483647 w 204"/>
              <a:gd name="T7" fmla="*/ 2147483647 h 312"/>
              <a:gd name="T8" fmla="*/ 2147483647 w 204"/>
              <a:gd name="T9" fmla="*/ 2147483647 h 312"/>
              <a:gd name="T10" fmla="*/ 2147483647 w 204"/>
              <a:gd name="T11" fmla="*/ 2147483647 h 312"/>
              <a:gd name="T12" fmla="*/ 2147483647 w 204"/>
              <a:gd name="T13" fmla="*/ 2147483647 h 312"/>
              <a:gd name="T14" fmla="*/ 2147483647 w 204"/>
              <a:gd name="T15" fmla="*/ 2147483647 h 312"/>
              <a:gd name="T16" fmla="*/ 2147483647 w 204"/>
              <a:gd name="T17" fmla="*/ 2147483647 h 312"/>
              <a:gd name="T18" fmla="*/ 2147483647 w 204"/>
              <a:gd name="T19" fmla="*/ 2147483647 h 312"/>
              <a:gd name="T20" fmla="*/ 2147483647 w 204"/>
              <a:gd name="T21" fmla="*/ 2147483647 h 312"/>
              <a:gd name="T22" fmla="*/ 2147483647 w 204"/>
              <a:gd name="T23" fmla="*/ 2147483647 h 312"/>
              <a:gd name="T24" fmla="*/ 2147483647 w 204"/>
              <a:gd name="T25" fmla="*/ 2147483647 h 312"/>
              <a:gd name="T26" fmla="*/ 2147483647 w 204"/>
              <a:gd name="T27" fmla="*/ 2147483647 h 312"/>
              <a:gd name="T28" fmla="*/ 2147483647 w 204"/>
              <a:gd name="T29" fmla="*/ 2147483647 h 312"/>
              <a:gd name="T30" fmla="*/ 2147483647 w 204"/>
              <a:gd name="T31" fmla="*/ 2147483647 h 312"/>
              <a:gd name="T32" fmla="*/ 2147483647 w 204"/>
              <a:gd name="T33" fmla="*/ 2147483647 h 312"/>
              <a:gd name="T34" fmla="*/ 2147483647 w 204"/>
              <a:gd name="T35" fmla="*/ 2147483647 h 312"/>
              <a:gd name="T36" fmla="*/ 2147483647 w 204"/>
              <a:gd name="T37" fmla="*/ 2147483647 h 312"/>
              <a:gd name="T38" fmla="*/ 2147483647 w 204"/>
              <a:gd name="T39" fmla="*/ 2147483647 h 312"/>
              <a:gd name="T40" fmla="*/ 2147483647 w 204"/>
              <a:gd name="T41" fmla="*/ 2147483647 h 312"/>
              <a:gd name="T42" fmla="*/ 2147483647 w 204"/>
              <a:gd name="T43" fmla="*/ 2147483647 h 312"/>
              <a:gd name="T44" fmla="*/ 2147483647 w 204"/>
              <a:gd name="T45" fmla="*/ 2147483647 h 312"/>
              <a:gd name="T46" fmla="*/ 2147483647 w 204"/>
              <a:gd name="T47" fmla="*/ 2147483647 h 312"/>
              <a:gd name="T48" fmla="*/ 2147483647 w 204"/>
              <a:gd name="T49" fmla="*/ 2147483647 h 312"/>
              <a:gd name="T50" fmla="*/ 2147483647 w 204"/>
              <a:gd name="T51" fmla="*/ 2147483647 h 312"/>
              <a:gd name="T52" fmla="*/ 2147483647 w 204"/>
              <a:gd name="T53" fmla="*/ 2147483647 h 312"/>
              <a:gd name="T54" fmla="*/ 2147483647 w 204"/>
              <a:gd name="T55" fmla="*/ 2147483647 h 312"/>
              <a:gd name="T56" fmla="*/ 2147483647 w 204"/>
              <a:gd name="T57" fmla="*/ 2147483647 h 312"/>
              <a:gd name="T58" fmla="*/ 2147483647 w 204"/>
              <a:gd name="T59" fmla="*/ 2147483647 h 312"/>
              <a:gd name="T60" fmla="*/ 2147483647 w 204"/>
              <a:gd name="T61" fmla="*/ 2147483647 h 312"/>
              <a:gd name="T62" fmla="*/ 2147483647 w 204"/>
              <a:gd name="T63" fmla="*/ 2147483647 h 312"/>
              <a:gd name="T64" fmla="*/ 2147483647 w 204"/>
              <a:gd name="T65" fmla="*/ 2147483647 h 312"/>
              <a:gd name="T66" fmla="*/ 2147483647 w 204"/>
              <a:gd name="T67" fmla="*/ 2147483647 h 312"/>
              <a:gd name="T68" fmla="*/ 2147483647 w 204"/>
              <a:gd name="T69" fmla="*/ 2147483647 h 312"/>
              <a:gd name="T70" fmla="*/ 2147483647 w 204"/>
              <a:gd name="T71" fmla="*/ 2147483647 h 312"/>
              <a:gd name="T72" fmla="*/ 2147483647 w 204"/>
              <a:gd name="T73" fmla="*/ 2147483647 h 312"/>
              <a:gd name="T74" fmla="*/ 2147483647 w 204"/>
              <a:gd name="T75" fmla="*/ 2147483647 h 312"/>
              <a:gd name="T76" fmla="*/ 2147483647 w 204"/>
              <a:gd name="T77" fmla="*/ 2147483647 h 312"/>
              <a:gd name="T78" fmla="*/ 2147483647 w 204"/>
              <a:gd name="T79" fmla="*/ 2147483647 h 312"/>
              <a:gd name="T80" fmla="*/ 2147483647 w 204"/>
              <a:gd name="T81" fmla="*/ 2147483647 h 312"/>
              <a:gd name="T82" fmla="*/ 2147483647 w 204"/>
              <a:gd name="T83" fmla="*/ 2147483647 h 312"/>
              <a:gd name="T84" fmla="*/ 2147483647 w 204"/>
              <a:gd name="T85" fmla="*/ 2147483647 h 312"/>
              <a:gd name="T86" fmla="*/ 2147483647 w 204"/>
              <a:gd name="T87" fmla="*/ 2147483647 h 312"/>
              <a:gd name="T88" fmla="*/ 2147483647 w 204"/>
              <a:gd name="T89" fmla="*/ 2147483647 h 312"/>
              <a:gd name="T90" fmla="*/ 2147483647 w 204"/>
              <a:gd name="T91" fmla="*/ 2147483647 h 312"/>
              <a:gd name="T92" fmla="*/ 2147483647 w 204"/>
              <a:gd name="T93" fmla="*/ 2147483647 h 312"/>
              <a:gd name="T94" fmla="*/ 2147483647 w 204"/>
              <a:gd name="T95" fmla="*/ 2147483647 h 312"/>
              <a:gd name="T96" fmla="*/ 2147483647 w 204"/>
              <a:gd name="T97" fmla="*/ 2147483647 h 312"/>
              <a:gd name="T98" fmla="*/ 2147483647 w 204"/>
              <a:gd name="T99" fmla="*/ 2147483647 h 312"/>
              <a:gd name="T100" fmla="*/ 2147483647 w 204"/>
              <a:gd name="T101" fmla="*/ 2147483647 h 312"/>
              <a:gd name="T102" fmla="*/ 2147483647 w 204"/>
              <a:gd name="T103" fmla="*/ 2147483647 h 312"/>
              <a:gd name="T104" fmla="*/ 2147483647 w 204"/>
              <a:gd name="T105" fmla="*/ 2147483647 h 312"/>
              <a:gd name="T106" fmla="*/ 2147483647 w 204"/>
              <a:gd name="T107" fmla="*/ 2147483647 h 312"/>
              <a:gd name="T108" fmla="*/ 2147483647 w 204"/>
              <a:gd name="T109" fmla="*/ 2147483647 h 312"/>
              <a:gd name="T110" fmla="*/ 2147483647 w 204"/>
              <a:gd name="T111" fmla="*/ 2147483647 h 312"/>
              <a:gd name="T112" fmla="*/ 2147483647 w 204"/>
              <a:gd name="T113" fmla="*/ 2147483647 h 312"/>
              <a:gd name="T114" fmla="*/ 2147483647 w 204"/>
              <a:gd name="T115" fmla="*/ 2147483647 h 3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4"/>
              <a:gd name="T175" fmla="*/ 0 h 312"/>
              <a:gd name="T176" fmla="*/ 204 w 204"/>
              <a:gd name="T177" fmla="*/ 312 h 3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4" h="312">
                <a:moveTo>
                  <a:pt x="185" y="22"/>
                </a:moveTo>
                <a:lnTo>
                  <a:pt x="186" y="26"/>
                </a:lnTo>
                <a:lnTo>
                  <a:pt x="186" y="34"/>
                </a:lnTo>
                <a:lnTo>
                  <a:pt x="186" y="35"/>
                </a:lnTo>
                <a:lnTo>
                  <a:pt x="189" y="34"/>
                </a:lnTo>
                <a:lnTo>
                  <a:pt x="191" y="35"/>
                </a:lnTo>
                <a:lnTo>
                  <a:pt x="191" y="37"/>
                </a:lnTo>
                <a:lnTo>
                  <a:pt x="189" y="38"/>
                </a:lnTo>
                <a:lnTo>
                  <a:pt x="185" y="37"/>
                </a:lnTo>
                <a:lnTo>
                  <a:pt x="185" y="38"/>
                </a:lnTo>
                <a:lnTo>
                  <a:pt x="185" y="39"/>
                </a:lnTo>
                <a:lnTo>
                  <a:pt x="185" y="45"/>
                </a:lnTo>
                <a:lnTo>
                  <a:pt x="185" y="56"/>
                </a:lnTo>
                <a:lnTo>
                  <a:pt x="185" y="61"/>
                </a:lnTo>
                <a:lnTo>
                  <a:pt x="183" y="66"/>
                </a:lnTo>
                <a:lnTo>
                  <a:pt x="185" y="69"/>
                </a:lnTo>
                <a:lnTo>
                  <a:pt x="185" y="75"/>
                </a:lnTo>
                <a:lnTo>
                  <a:pt x="186" y="76"/>
                </a:lnTo>
                <a:lnTo>
                  <a:pt x="188" y="78"/>
                </a:lnTo>
                <a:lnTo>
                  <a:pt x="188" y="79"/>
                </a:lnTo>
                <a:lnTo>
                  <a:pt x="194" y="82"/>
                </a:lnTo>
                <a:lnTo>
                  <a:pt x="195" y="85"/>
                </a:lnTo>
                <a:lnTo>
                  <a:pt x="197" y="85"/>
                </a:lnTo>
                <a:lnTo>
                  <a:pt x="197" y="86"/>
                </a:lnTo>
                <a:lnTo>
                  <a:pt x="198" y="89"/>
                </a:lnTo>
                <a:lnTo>
                  <a:pt x="200" y="91"/>
                </a:lnTo>
                <a:lnTo>
                  <a:pt x="200" y="92"/>
                </a:lnTo>
                <a:lnTo>
                  <a:pt x="201" y="98"/>
                </a:lnTo>
                <a:lnTo>
                  <a:pt x="202" y="105"/>
                </a:lnTo>
                <a:lnTo>
                  <a:pt x="204" y="107"/>
                </a:lnTo>
                <a:lnTo>
                  <a:pt x="197" y="113"/>
                </a:lnTo>
                <a:lnTo>
                  <a:pt x="180" y="97"/>
                </a:lnTo>
                <a:lnTo>
                  <a:pt x="173" y="104"/>
                </a:lnTo>
                <a:lnTo>
                  <a:pt x="160" y="91"/>
                </a:lnTo>
                <a:lnTo>
                  <a:pt x="153" y="98"/>
                </a:lnTo>
                <a:lnTo>
                  <a:pt x="139" y="110"/>
                </a:lnTo>
                <a:lnTo>
                  <a:pt x="132" y="116"/>
                </a:lnTo>
                <a:lnTo>
                  <a:pt x="131" y="114"/>
                </a:lnTo>
                <a:lnTo>
                  <a:pt x="126" y="116"/>
                </a:lnTo>
                <a:lnTo>
                  <a:pt x="123" y="114"/>
                </a:lnTo>
                <a:lnTo>
                  <a:pt x="122" y="113"/>
                </a:lnTo>
                <a:lnTo>
                  <a:pt x="120" y="110"/>
                </a:lnTo>
                <a:lnTo>
                  <a:pt x="125" y="105"/>
                </a:lnTo>
                <a:lnTo>
                  <a:pt x="123" y="104"/>
                </a:lnTo>
                <a:lnTo>
                  <a:pt x="126" y="102"/>
                </a:lnTo>
                <a:lnTo>
                  <a:pt x="122" y="97"/>
                </a:lnTo>
                <a:lnTo>
                  <a:pt x="116" y="100"/>
                </a:lnTo>
                <a:lnTo>
                  <a:pt x="116" y="98"/>
                </a:lnTo>
                <a:lnTo>
                  <a:pt x="115" y="97"/>
                </a:lnTo>
                <a:lnTo>
                  <a:pt x="113" y="95"/>
                </a:lnTo>
                <a:lnTo>
                  <a:pt x="112" y="94"/>
                </a:lnTo>
                <a:lnTo>
                  <a:pt x="112" y="88"/>
                </a:lnTo>
                <a:lnTo>
                  <a:pt x="110" y="83"/>
                </a:lnTo>
                <a:lnTo>
                  <a:pt x="107" y="83"/>
                </a:lnTo>
                <a:lnTo>
                  <a:pt x="104" y="82"/>
                </a:lnTo>
                <a:lnTo>
                  <a:pt x="103" y="80"/>
                </a:lnTo>
                <a:lnTo>
                  <a:pt x="93" y="88"/>
                </a:lnTo>
                <a:lnTo>
                  <a:pt x="94" y="91"/>
                </a:lnTo>
                <a:lnTo>
                  <a:pt x="85" y="97"/>
                </a:lnTo>
                <a:lnTo>
                  <a:pt x="84" y="94"/>
                </a:lnTo>
                <a:lnTo>
                  <a:pt x="72" y="104"/>
                </a:lnTo>
                <a:lnTo>
                  <a:pt x="54" y="83"/>
                </a:lnTo>
                <a:lnTo>
                  <a:pt x="49" y="88"/>
                </a:lnTo>
                <a:lnTo>
                  <a:pt x="44" y="91"/>
                </a:lnTo>
                <a:lnTo>
                  <a:pt x="66" y="117"/>
                </a:lnTo>
                <a:lnTo>
                  <a:pt x="76" y="114"/>
                </a:lnTo>
                <a:lnTo>
                  <a:pt x="85" y="126"/>
                </a:lnTo>
                <a:lnTo>
                  <a:pt x="94" y="122"/>
                </a:lnTo>
                <a:lnTo>
                  <a:pt x="101" y="129"/>
                </a:lnTo>
                <a:lnTo>
                  <a:pt x="90" y="139"/>
                </a:lnTo>
                <a:lnTo>
                  <a:pt x="100" y="151"/>
                </a:lnTo>
                <a:lnTo>
                  <a:pt x="112" y="141"/>
                </a:lnTo>
                <a:lnTo>
                  <a:pt x="120" y="145"/>
                </a:lnTo>
                <a:lnTo>
                  <a:pt x="117" y="155"/>
                </a:lnTo>
                <a:lnTo>
                  <a:pt x="119" y="157"/>
                </a:lnTo>
                <a:lnTo>
                  <a:pt x="120" y="157"/>
                </a:lnTo>
                <a:lnTo>
                  <a:pt x="122" y="157"/>
                </a:lnTo>
                <a:lnTo>
                  <a:pt x="122" y="160"/>
                </a:lnTo>
                <a:lnTo>
                  <a:pt x="120" y="161"/>
                </a:lnTo>
                <a:lnTo>
                  <a:pt x="117" y="164"/>
                </a:lnTo>
                <a:lnTo>
                  <a:pt x="116" y="167"/>
                </a:lnTo>
                <a:lnTo>
                  <a:pt x="117" y="171"/>
                </a:lnTo>
                <a:lnTo>
                  <a:pt x="117" y="174"/>
                </a:lnTo>
                <a:lnTo>
                  <a:pt x="120" y="180"/>
                </a:lnTo>
                <a:lnTo>
                  <a:pt x="117" y="185"/>
                </a:lnTo>
                <a:lnTo>
                  <a:pt x="119" y="186"/>
                </a:lnTo>
                <a:lnTo>
                  <a:pt x="119" y="190"/>
                </a:lnTo>
                <a:lnTo>
                  <a:pt x="122" y="196"/>
                </a:lnTo>
                <a:lnTo>
                  <a:pt x="123" y="199"/>
                </a:lnTo>
                <a:lnTo>
                  <a:pt x="125" y="199"/>
                </a:lnTo>
                <a:lnTo>
                  <a:pt x="128" y="204"/>
                </a:lnTo>
                <a:lnTo>
                  <a:pt x="129" y="204"/>
                </a:lnTo>
                <a:lnTo>
                  <a:pt x="132" y="205"/>
                </a:lnTo>
                <a:lnTo>
                  <a:pt x="134" y="206"/>
                </a:lnTo>
                <a:lnTo>
                  <a:pt x="135" y="209"/>
                </a:lnTo>
                <a:lnTo>
                  <a:pt x="134" y="211"/>
                </a:lnTo>
                <a:lnTo>
                  <a:pt x="134" y="212"/>
                </a:lnTo>
                <a:lnTo>
                  <a:pt x="135" y="214"/>
                </a:lnTo>
                <a:lnTo>
                  <a:pt x="138" y="214"/>
                </a:lnTo>
                <a:lnTo>
                  <a:pt x="139" y="215"/>
                </a:lnTo>
                <a:lnTo>
                  <a:pt x="142" y="218"/>
                </a:lnTo>
                <a:lnTo>
                  <a:pt x="145" y="226"/>
                </a:lnTo>
                <a:lnTo>
                  <a:pt x="150" y="228"/>
                </a:lnTo>
                <a:lnTo>
                  <a:pt x="150" y="233"/>
                </a:lnTo>
                <a:lnTo>
                  <a:pt x="151" y="233"/>
                </a:lnTo>
                <a:lnTo>
                  <a:pt x="150" y="234"/>
                </a:lnTo>
                <a:lnTo>
                  <a:pt x="151" y="236"/>
                </a:lnTo>
                <a:lnTo>
                  <a:pt x="153" y="237"/>
                </a:lnTo>
                <a:lnTo>
                  <a:pt x="156" y="239"/>
                </a:lnTo>
                <a:lnTo>
                  <a:pt x="156" y="242"/>
                </a:lnTo>
                <a:lnTo>
                  <a:pt x="158" y="242"/>
                </a:lnTo>
                <a:lnTo>
                  <a:pt x="157" y="248"/>
                </a:lnTo>
                <a:lnTo>
                  <a:pt x="161" y="252"/>
                </a:lnTo>
                <a:lnTo>
                  <a:pt x="164" y="259"/>
                </a:lnTo>
                <a:lnTo>
                  <a:pt x="164" y="262"/>
                </a:lnTo>
                <a:lnTo>
                  <a:pt x="173" y="270"/>
                </a:lnTo>
                <a:lnTo>
                  <a:pt x="178" y="270"/>
                </a:lnTo>
                <a:lnTo>
                  <a:pt x="180" y="271"/>
                </a:lnTo>
                <a:lnTo>
                  <a:pt x="182" y="272"/>
                </a:lnTo>
                <a:lnTo>
                  <a:pt x="186" y="278"/>
                </a:lnTo>
                <a:lnTo>
                  <a:pt x="183" y="281"/>
                </a:lnTo>
                <a:lnTo>
                  <a:pt x="180" y="280"/>
                </a:lnTo>
                <a:lnTo>
                  <a:pt x="176" y="283"/>
                </a:lnTo>
                <a:lnTo>
                  <a:pt x="176" y="284"/>
                </a:lnTo>
                <a:lnTo>
                  <a:pt x="163" y="296"/>
                </a:lnTo>
                <a:lnTo>
                  <a:pt x="166" y="299"/>
                </a:lnTo>
                <a:lnTo>
                  <a:pt x="153" y="312"/>
                </a:lnTo>
                <a:lnTo>
                  <a:pt x="138" y="297"/>
                </a:lnTo>
                <a:lnTo>
                  <a:pt x="129" y="305"/>
                </a:lnTo>
                <a:lnTo>
                  <a:pt x="116" y="287"/>
                </a:lnTo>
                <a:lnTo>
                  <a:pt x="113" y="289"/>
                </a:lnTo>
                <a:lnTo>
                  <a:pt x="107" y="280"/>
                </a:lnTo>
                <a:lnTo>
                  <a:pt x="123" y="265"/>
                </a:lnTo>
                <a:lnTo>
                  <a:pt x="116" y="259"/>
                </a:lnTo>
                <a:lnTo>
                  <a:pt x="109" y="258"/>
                </a:lnTo>
                <a:lnTo>
                  <a:pt x="100" y="250"/>
                </a:lnTo>
                <a:lnTo>
                  <a:pt x="103" y="248"/>
                </a:lnTo>
                <a:lnTo>
                  <a:pt x="91" y="234"/>
                </a:lnTo>
                <a:lnTo>
                  <a:pt x="85" y="237"/>
                </a:lnTo>
                <a:lnTo>
                  <a:pt x="84" y="230"/>
                </a:lnTo>
                <a:lnTo>
                  <a:pt x="82" y="223"/>
                </a:lnTo>
                <a:lnTo>
                  <a:pt x="78" y="215"/>
                </a:lnTo>
                <a:lnTo>
                  <a:pt x="76" y="214"/>
                </a:lnTo>
                <a:lnTo>
                  <a:pt x="71" y="217"/>
                </a:lnTo>
                <a:lnTo>
                  <a:pt x="69" y="214"/>
                </a:lnTo>
                <a:lnTo>
                  <a:pt x="73" y="211"/>
                </a:lnTo>
                <a:lnTo>
                  <a:pt x="72" y="206"/>
                </a:lnTo>
                <a:lnTo>
                  <a:pt x="68" y="209"/>
                </a:lnTo>
                <a:lnTo>
                  <a:pt x="63" y="199"/>
                </a:lnTo>
                <a:lnTo>
                  <a:pt x="78" y="192"/>
                </a:lnTo>
                <a:lnTo>
                  <a:pt x="73" y="179"/>
                </a:lnTo>
                <a:lnTo>
                  <a:pt x="66" y="176"/>
                </a:lnTo>
                <a:lnTo>
                  <a:pt x="63" y="173"/>
                </a:lnTo>
                <a:lnTo>
                  <a:pt x="62" y="167"/>
                </a:lnTo>
                <a:lnTo>
                  <a:pt x="54" y="164"/>
                </a:lnTo>
                <a:lnTo>
                  <a:pt x="53" y="161"/>
                </a:lnTo>
                <a:lnTo>
                  <a:pt x="47" y="157"/>
                </a:lnTo>
                <a:lnTo>
                  <a:pt x="44" y="151"/>
                </a:lnTo>
                <a:lnTo>
                  <a:pt x="44" y="139"/>
                </a:lnTo>
                <a:lnTo>
                  <a:pt x="46" y="138"/>
                </a:lnTo>
                <a:lnTo>
                  <a:pt x="47" y="135"/>
                </a:lnTo>
                <a:lnTo>
                  <a:pt x="46" y="132"/>
                </a:lnTo>
                <a:lnTo>
                  <a:pt x="49" y="120"/>
                </a:lnTo>
                <a:lnTo>
                  <a:pt x="47" y="119"/>
                </a:lnTo>
                <a:lnTo>
                  <a:pt x="50" y="116"/>
                </a:lnTo>
                <a:lnTo>
                  <a:pt x="46" y="111"/>
                </a:lnTo>
                <a:lnTo>
                  <a:pt x="34" y="119"/>
                </a:lnTo>
                <a:lnTo>
                  <a:pt x="29" y="114"/>
                </a:lnTo>
                <a:lnTo>
                  <a:pt x="19" y="126"/>
                </a:lnTo>
                <a:lnTo>
                  <a:pt x="15" y="127"/>
                </a:lnTo>
                <a:lnTo>
                  <a:pt x="0" y="108"/>
                </a:lnTo>
                <a:lnTo>
                  <a:pt x="27" y="86"/>
                </a:lnTo>
                <a:lnTo>
                  <a:pt x="22" y="82"/>
                </a:lnTo>
                <a:lnTo>
                  <a:pt x="19" y="83"/>
                </a:lnTo>
                <a:lnTo>
                  <a:pt x="15" y="76"/>
                </a:lnTo>
                <a:lnTo>
                  <a:pt x="27" y="64"/>
                </a:lnTo>
                <a:lnTo>
                  <a:pt x="22" y="59"/>
                </a:lnTo>
                <a:lnTo>
                  <a:pt x="28" y="51"/>
                </a:lnTo>
                <a:lnTo>
                  <a:pt x="21" y="44"/>
                </a:lnTo>
                <a:lnTo>
                  <a:pt x="41" y="25"/>
                </a:lnTo>
                <a:lnTo>
                  <a:pt x="32" y="13"/>
                </a:lnTo>
                <a:lnTo>
                  <a:pt x="38" y="9"/>
                </a:lnTo>
                <a:lnTo>
                  <a:pt x="41" y="10"/>
                </a:lnTo>
                <a:lnTo>
                  <a:pt x="47" y="4"/>
                </a:lnTo>
                <a:lnTo>
                  <a:pt x="51" y="10"/>
                </a:lnTo>
                <a:lnTo>
                  <a:pt x="56" y="13"/>
                </a:lnTo>
                <a:lnTo>
                  <a:pt x="63" y="6"/>
                </a:lnTo>
                <a:lnTo>
                  <a:pt x="84" y="7"/>
                </a:lnTo>
                <a:lnTo>
                  <a:pt x="84" y="13"/>
                </a:lnTo>
                <a:lnTo>
                  <a:pt x="88" y="13"/>
                </a:lnTo>
                <a:lnTo>
                  <a:pt x="91" y="10"/>
                </a:lnTo>
                <a:lnTo>
                  <a:pt x="93" y="12"/>
                </a:lnTo>
                <a:lnTo>
                  <a:pt x="97" y="15"/>
                </a:lnTo>
                <a:lnTo>
                  <a:pt x="100" y="15"/>
                </a:lnTo>
                <a:lnTo>
                  <a:pt x="113" y="15"/>
                </a:lnTo>
                <a:lnTo>
                  <a:pt x="123" y="16"/>
                </a:lnTo>
                <a:lnTo>
                  <a:pt x="132" y="16"/>
                </a:lnTo>
                <a:lnTo>
                  <a:pt x="144" y="16"/>
                </a:lnTo>
                <a:lnTo>
                  <a:pt x="147" y="16"/>
                </a:lnTo>
                <a:lnTo>
                  <a:pt x="150" y="16"/>
                </a:lnTo>
                <a:lnTo>
                  <a:pt x="150" y="12"/>
                </a:lnTo>
                <a:lnTo>
                  <a:pt x="151" y="12"/>
                </a:lnTo>
                <a:lnTo>
                  <a:pt x="154" y="12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58" y="10"/>
                </a:lnTo>
                <a:lnTo>
                  <a:pt x="158" y="7"/>
                </a:lnTo>
                <a:lnTo>
                  <a:pt x="160" y="6"/>
                </a:lnTo>
                <a:lnTo>
                  <a:pt x="160" y="1"/>
                </a:lnTo>
                <a:lnTo>
                  <a:pt x="163" y="0"/>
                </a:lnTo>
                <a:lnTo>
                  <a:pt x="164" y="1"/>
                </a:lnTo>
                <a:lnTo>
                  <a:pt x="167" y="3"/>
                </a:lnTo>
                <a:lnTo>
                  <a:pt x="169" y="7"/>
                </a:lnTo>
                <a:lnTo>
                  <a:pt x="169" y="10"/>
                </a:lnTo>
                <a:lnTo>
                  <a:pt x="170" y="15"/>
                </a:lnTo>
                <a:lnTo>
                  <a:pt x="170" y="16"/>
                </a:lnTo>
                <a:lnTo>
                  <a:pt x="172" y="17"/>
                </a:lnTo>
                <a:lnTo>
                  <a:pt x="178" y="19"/>
                </a:lnTo>
                <a:lnTo>
                  <a:pt x="183" y="19"/>
                </a:lnTo>
                <a:lnTo>
                  <a:pt x="185" y="20"/>
                </a:lnTo>
                <a:lnTo>
                  <a:pt x="185" y="22"/>
                </a:lnTo>
                <a:close/>
                <a:moveTo>
                  <a:pt x="87" y="185"/>
                </a:moveTo>
                <a:lnTo>
                  <a:pt x="98" y="173"/>
                </a:lnTo>
                <a:lnTo>
                  <a:pt x="95" y="170"/>
                </a:lnTo>
                <a:lnTo>
                  <a:pt x="97" y="168"/>
                </a:lnTo>
                <a:lnTo>
                  <a:pt x="93" y="165"/>
                </a:lnTo>
                <a:lnTo>
                  <a:pt x="91" y="167"/>
                </a:lnTo>
                <a:lnTo>
                  <a:pt x="82" y="173"/>
                </a:lnTo>
                <a:lnTo>
                  <a:pt x="84" y="176"/>
                </a:lnTo>
                <a:lnTo>
                  <a:pt x="81" y="179"/>
                </a:lnTo>
                <a:lnTo>
                  <a:pt x="87" y="18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3" name="Freeform 268"/>
          <p:cNvSpPr>
            <a:spLocks/>
          </p:cNvSpPr>
          <p:nvPr/>
        </p:nvSpPr>
        <p:spPr bwMode="auto">
          <a:xfrm rot="21334256">
            <a:off x="27382383" y="2125261"/>
            <a:ext cx="1171325" cy="971193"/>
          </a:xfrm>
          <a:custGeom>
            <a:avLst/>
            <a:gdLst>
              <a:gd name="T0" fmla="*/ 2147483647 w 214"/>
              <a:gd name="T1" fmla="*/ 2147483647 h 267"/>
              <a:gd name="T2" fmla="*/ 2147483647 w 214"/>
              <a:gd name="T3" fmla="*/ 2147483647 h 267"/>
              <a:gd name="T4" fmla="*/ 2147483647 w 214"/>
              <a:gd name="T5" fmla="*/ 2147483647 h 267"/>
              <a:gd name="T6" fmla="*/ 2147483647 w 214"/>
              <a:gd name="T7" fmla="*/ 2147483647 h 267"/>
              <a:gd name="T8" fmla="*/ 2147483647 w 214"/>
              <a:gd name="T9" fmla="*/ 2147483647 h 267"/>
              <a:gd name="T10" fmla="*/ 2147483647 w 214"/>
              <a:gd name="T11" fmla="*/ 2147483647 h 267"/>
              <a:gd name="T12" fmla="*/ 2147483647 w 214"/>
              <a:gd name="T13" fmla="*/ 2147483647 h 267"/>
              <a:gd name="T14" fmla="*/ 2147483647 w 214"/>
              <a:gd name="T15" fmla="*/ 2147483647 h 267"/>
              <a:gd name="T16" fmla="*/ 2147483647 w 214"/>
              <a:gd name="T17" fmla="*/ 2147483647 h 267"/>
              <a:gd name="T18" fmla="*/ 2147483647 w 214"/>
              <a:gd name="T19" fmla="*/ 2147483647 h 267"/>
              <a:gd name="T20" fmla="*/ 2147483647 w 214"/>
              <a:gd name="T21" fmla="*/ 2147483647 h 267"/>
              <a:gd name="T22" fmla="*/ 2147483647 w 214"/>
              <a:gd name="T23" fmla="*/ 2147483647 h 267"/>
              <a:gd name="T24" fmla="*/ 2147483647 w 214"/>
              <a:gd name="T25" fmla="*/ 2147483647 h 267"/>
              <a:gd name="T26" fmla="*/ 2147483647 w 214"/>
              <a:gd name="T27" fmla="*/ 2147483647 h 267"/>
              <a:gd name="T28" fmla="*/ 2147483647 w 214"/>
              <a:gd name="T29" fmla="*/ 2147483647 h 267"/>
              <a:gd name="T30" fmla="*/ 2147483647 w 214"/>
              <a:gd name="T31" fmla="*/ 2147483647 h 267"/>
              <a:gd name="T32" fmla="*/ 2147483647 w 214"/>
              <a:gd name="T33" fmla="*/ 2147483647 h 267"/>
              <a:gd name="T34" fmla="*/ 2147483647 w 214"/>
              <a:gd name="T35" fmla="*/ 2147483647 h 267"/>
              <a:gd name="T36" fmla="*/ 2147483647 w 214"/>
              <a:gd name="T37" fmla="*/ 2147483647 h 267"/>
              <a:gd name="T38" fmla="*/ 2147483647 w 214"/>
              <a:gd name="T39" fmla="*/ 2147483647 h 267"/>
              <a:gd name="T40" fmla="*/ 2147483647 w 214"/>
              <a:gd name="T41" fmla="*/ 2147483647 h 267"/>
              <a:gd name="T42" fmla="*/ 2147483647 w 214"/>
              <a:gd name="T43" fmla="*/ 2147483647 h 267"/>
              <a:gd name="T44" fmla="*/ 2147483647 w 214"/>
              <a:gd name="T45" fmla="*/ 2147483647 h 267"/>
              <a:gd name="T46" fmla="*/ 2147483647 w 214"/>
              <a:gd name="T47" fmla="*/ 2147483647 h 267"/>
              <a:gd name="T48" fmla="*/ 2147483647 w 214"/>
              <a:gd name="T49" fmla="*/ 2147483647 h 267"/>
              <a:gd name="T50" fmla="*/ 2147483647 w 214"/>
              <a:gd name="T51" fmla="*/ 2147483647 h 267"/>
              <a:gd name="T52" fmla="*/ 2147483647 w 214"/>
              <a:gd name="T53" fmla="*/ 2147483647 h 267"/>
              <a:gd name="T54" fmla="*/ 2147483647 w 214"/>
              <a:gd name="T55" fmla="*/ 2147483647 h 267"/>
              <a:gd name="T56" fmla="*/ 2147483647 w 214"/>
              <a:gd name="T57" fmla="*/ 2147483647 h 267"/>
              <a:gd name="T58" fmla="*/ 2147483647 w 214"/>
              <a:gd name="T59" fmla="*/ 2147483647 h 267"/>
              <a:gd name="T60" fmla="*/ 2147483647 w 214"/>
              <a:gd name="T61" fmla="*/ 2147483647 h 267"/>
              <a:gd name="T62" fmla="*/ 2147483647 w 214"/>
              <a:gd name="T63" fmla="*/ 2147483647 h 267"/>
              <a:gd name="T64" fmla="*/ 2147483647 w 214"/>
              <a:gd name="T65" fmla="*/ 2147483647 h 267"/>
              <a:gd name="T66" fmla="*/ 2147483647 w 214"/>
              <a:gd name="T67" fmla="*/ 2147483647 h 267"/>
              <a:gd name="T68" fmla="*/ 2147483647 w 214"/>
              <a:gd name="T69" fmla="*/ 2147483647 h 267"/>
              <a:gd name="T70" fmla="*/ 2147483647 w 214"/>
              <a:gd name="T71" fmla="*/ 2147483647 h 267"/>
              <a:gd name="T72" fmla="*/ 2147483647 w 214"/>
              <a:gd name="T73" fmla="*/ 2147483647 h 267"/>
              <a:gd name="T74" fmla="*/ 2147483647 w 214"/>
              <a:gd name="T75" fmla="*/ 2147483647 h 267"/>
              <a:gd name="T76" fmla="*/ 2147483647 w 214"/>
              <a:gd name="T77" fmla="*/ 2147483647 h 267"/>
              <a:gd name="T78" fmla="*/ 2147483647 w 214"/>
              <a:gd name="T79" fmla="*/ 2147483647 h 267"/>
              <a:gd name="T80" fmla="*/ 2147483647 w 214"/>
              <a:gd name="T81" fmla="*/ 2147483647 h 267"/>
              <a:gd name="T82" fmla="*/ 2147483647 w 214"/>
              <a:gd name="T83" fmla="*/ 2147483647 h 267"/>
              <a:gd name="T84" fmla="*/ 2147483647 w 214"/>
              <a:gd name="T85" fmla="*/ 2147483647 h 267"/>
              <a:gd name="T86" fmla="*/ 2147483647 w 214"/>
              <a:gd name="T87" fmla="*/ 2147483647 h 267"/>
              <a:gd name="T88" fmla="*/ 2147483647 w 214"/>
              <a:gd name="T89" fmla="*/ 0 h 267"/>
              <a:gd name="T90" fmla="*/ 2147483647 w 214"/>
              <a:gd name="T91" fmla="*/ 2147483647 h 2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14"/>
              <a:gd name="T139" fmla="*/ 0 h 267"/>
              <a:gd name="T140" fmla="*/ 214 w 214"/>
              <a:gd name="T141" fmla="*/ 267 h 26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14" h="267">
                <a:moveTo>
                  <a:pt x="136" y="2"/>
                </a:moveTo>
                <a:lnTo>
                  <a:pt x="134" y="37"/>
                </a:lnTo>
                <a:lnTo>
                  <a:pt x="129" y="37"/>
                </a:lnTo>
                <a:lnTo>
                  <a:pt x="129" y="34"/>
                </a:lnTo>
                <a:lnTo>
                  <a:pt x="92" y="31"/>
                </a:lnTo>
                <a:lnTo>
                  <a:pt x="91" y="57"/>
                </a:lnTo>
                <a:lnTo>
                  <a:pt x="106" y="57"/>
                </a:lnTo>
                <a:lnTo>
                  <a:pt x="107" y="52"/>
                </a:lnTo>
                <a:lnTo>
                  <a:pt x="132" y="53"/>
                </a:lnTo>
                <a:lnTo>
                  <a:pt x="132" y="50"/>
                </a:lnTo>
                <a:lnTo>
                  <a:pt x="151" y="50"/>
                </a:lnTo>
                <a:lnTo>
                  <a:pt x="150" y="101"/>
                </a:lnTo>
                <a:lnTo>
                  <a:pt x="153" y="101"/>
                </a:lnTo>
                <a:lnTo>
                  <a:pt x="210" y="161"/>
                </a:lnTo>
                <a:lnTo>
                  <a:pt x="210" y="175"/>
                </a:lnTo>
                <a:lnTo>
                  <a:pt x="207" y="175"/>
                </a:lnTo>
                <a:lnTo>
                  <a:pt x="205" y="186"/>
                </a:lnTo>
                <a:lnTo>
                  <a:pt x="214" y="186"/>
                </a:lnTo>
                <a:lnTo>
                  <a:pt x="211" y="217"/>
                </a:lnTo>
                <a:lnTo>
                  <a:pt x="175" y="216"/>
                </a:lnTo>
                <a:lnTo>
                  <a:pt x="175" y="227"/>
                </a:lnTo>
                <a:lnTo>
                  <a:pt x="176" y="227"/>
                </a:lnTo>
                <a:lnTo>
                  <a:pt x="177" y="227"/>
                </a:lnTo>
                <a:lnTo>
                  <a:pt x="177" y="236"/>
                </a:lnTo>
                <a:lnTo>
                  <a:pt x="192" y="238"/>
                </a:lnTo>
                <a:lnTo>
                  <a:pt x="192" y="254"/>
                </a:lnTo>
                <a:lnTo>
                  <a:pt x="183" y="252"/>
                </a:lnTo>
                <a:lnTo>
                  <a:pt x="175" y="251"/>
                </a:lnTo>
                <a:lnTo>
                  <a:pt x="173" y="252"/>
                </a:lnTo>
                <a:lnTo>
                  <a:pt x="151" y="251"/>
                </a:lnTo>
                <a:lnTo>
                  <a:pt x="142" y="251"/>
                </a:lnTo>
                <a:lnTo>
                  <a:pt x="141" y="258"/>
                </a:lnTo>
                <a:lnTo>
                  <a:pt x="110" y="257"/>
                </a:lnTo>
                <a:lnTo>
                  <a:pt x="109" y="267"/>
                </a:lnTo>
                <a:lnTo>
                  <a:pt x="88" y="265"/>
                </a:lnTo>
                <a:lnTo>
                  <a:pt x="88" y="238"/>
                </a:lnTo>
                <a:lnTo>
                  <a:pt x="82" y="239"/>
                </a:lnTo>
                <a:lnTo>
                  <a:pt x="82" y="229"/>
                </a:lnTo>
                <a:lnTo>
                  <a:pt x="69" y="226"/>
                </a:lnTo>
                <a:lnTo>
                  <a:pt x="75" y="135"/>
                </a:lnTo>
                <a:lnTo>
                  <a:pt x="73" y="135"/>
                </a:lnTo>
                <a:lnTo>
                  <a:pt x="66" y="131"/>
                </a:lnTo>
                <a:lnTo>
                  <a:pt x="65" y="131"/>
                </a:lnTo>
                <a:lnTo>
                  <a:pt x="65" y="134"/>
                </a:lnTo>
                <a:lnTo>
                  <a:pt x="60" y="134"/>
                </a:lnTo>
                <a:lnTo>
                  <a:pt x="60" y="132"/>
                </a:lnTo>
                <a:lnTo>
                  <a:pt x="59" y="131"/>
                </a:lnTo>
                <a:lnTo>
                  <a:pt x="53" y="134"/>
                </a:lnTo>
                <a:lnTo>
                  <a:pt x="49" y="134"/>
                </a:lnTo>
                <a:lnTo>
                  <a:pt x="43" y="134"/>
                </a:lnTo>
                <a:lnTo>
                  <a:pt x="40" y="131"/>
                </a:lnTo>
                <a:lnTo>
                  <a:pt x="35" y="131"/>
                </a:lnTo>
                <a:lnTo>
                  <a:pt x="29" y="125"/>
                </a:lnTo>
                <a:lnTo>
                  <a:pt x="0" y="123"/>
                </a:lnTo>
                <a:lnTo>
                  <a:pt x="2" y="75"/>
                </a:lnTo>
                <a:lnTo>
                  <a:pt x="31" y="78"/>
                </a:lnTo>
                <a:lnTo>
                  <a:pt x="34" y="79"/>
                </a:lnTo>
                <a:lnTo>
                  <a:pt x="34" y="78"/>
                </a:lnTo>
                <a:lnTo>
                  <a:pt x="35" y="78"/>
                </a:lnTo>
                <a:lnTo>
                  <a:pt x="40" y="81"/>
                </a:lnTo>
                <a:lnTo>
                  <a:pt x="40" y="68"/>
                </a:lnTo>
                <a:lnTo>
                  <a:pt x="31" y="68"/>
                </a:lnTo>
                <a:lnTo>
                  <a:pt x="31" y="65"/>
                </a:lnTo>
                <a:lnTo>
                  <a:pt x="31" y="63"/>
                </a:lnTo>
                <a:lnTo>
                  <a:pt x="32" y="63"/>
                </a:lnTo>
                <a:lnTo>
                  <a:pt x="32" y="60"/>
                </a:lnTo>
                <a:lnTo>
                  <a:pt x="31" y="59"/>
                </a:lnTo>
                <a:lnTo>
                  <a:pt x="32" y="57"/>
                </a:lnTo>
                <a:lnTo>
                  <a:pt x="34" y="54"/>
                </a:lnTo>
                <a:lnTo>
                  <a:pt x="35" y="53"/>
                </a:lnTo>
                <a:lnTo>
                  <a:pt x="35" y="52"/>
                </a:lnTo>
                <a:lnTo>
                  <a:pt x="34" y="50"/>
                </a:lnTo>
                <a:lnTo>
                  <a:pt x="37" y="11"/>
                </a:lnTo>
                <a:lnTo>
                  <a:pt x="37" y="6"/>
                </a:lnTo>
                <a:lnTo>
                  <a:pt x="63" y="8"/>
                </a:lnTo>
                <a:lnTo>
                  <a:pt x="63" y="6"/>
                </a:lnTo>
                <a:lnTo>
                  <a:pt x="62" y="6"/>
                </a:lnTo>
                <a:lnTo>
                  <a:pt x="63" y="3"/>
                </a:lnTo>
                <a:lnTo>
                  <a:pt x="68" y="3"/>
                </a:lnTo>
                <a:lnTo>
                  <a:pt x="72" y="3"/>
                </a:lnTo>
                <a:lnTo>
                  <a:pt x="87" y="3"/>
                </a:lnTo>
                <a:lnTo>
                  <a:pt x="90" y="5"/>
                </a:lnTo>
                <a:lnTo>
                  <a:pt x="94" y="5"/>
                </a:lnTo>
                <a:lnTo>
                  <a:pt x="95" y="5"/>
                </a:lnTo>
                <a:lnTo>
                  <a:pt x="98" y="3"/>
                </a:lnTo>
                <a:lnTo>
                  <a:pt x="104" y="2"/>
                </a:lnTo>
                <a:lnTo>
                  <a:pt x="107" y="0"/>
                </a:lnTo>
                <a:lnTo>
                  <a:pt x="114" y="0"/>
                </a:lnTo>
                <a:lnTo>
                  <a:pt x="126" y="2"/>
                </a:lnTo>
                <a:lnTo>
                  <a:pt x="136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74" name="Freeform 269"/>
          <p:cNvSpPr>
            <a:spLocks/>
          </p:cNvSpPr>
          <p:nvPr/>
        </p:nvSpPr>
        <p:spPr bwMode="auto">
          <a:xfrm rot="21334256">
            <a:off x="28808724" y="4614944"/>
            <a:ext cx="1144427" cy="997136"/>
          </a:xfrm>
          <a:custGeom>
            <a:avLst/>
            <a:gdLst>
              <a:gd name="T0" fmla="*/ 2147483647 w 208"/>
              <a:gd name="T1" fmla="*/ 2147483647 h 274"/>
              <a:gd name="T2" fmla="*/ 2147483647 w 208"/>
              <a:gd name="T3" fmla="*/ 2147483647 h 274"/>
              <a:gd name="T4" fmla="*/ 2147483647 w 208"/>
              <a:gd name="T5" fmla="*/ 2147483647 h 274"/>
              <a:gd name="T6" fmla="*/ 2147483647 w 208"/>
              <a:gd name="T7" fmla="*/ 2147483647 h 274"/>
              <a:gd name="T8" fmla="*/ 2147483647 w 208"/>
              <a:gd name="T9" fmla="*/ 2147483647 h 274"/>
              <a:gd name="T10" fmla="*/ 2147483647 w 208"/>
              <a:gd name="T11" fmla="*/ 2147483647 h 274"/>
              <a:gd name="T12" fmla="*/ 2147483647 w 208"/>
              <a:gd name="T13" fmla="*/ 2147483647 h 274"/>
              <a:gd name="T14" fmla="*/ 2147483647 w 208"/>
              <a:gd name="T15" fmla="*/ 2147483647 h 274"/>
              <a:gd name="T16" fmla="*/ 2147483647 w 208"/>
              <a:gd name="T17" fmla="*/ 2147483647 h 274"/>
              <a:gd name="T18" fmla="*/ 2147483647 w 208"/>
              <a:gd name="T19" fmla="*/ 2147483647 h 274"/>
              <a:gd name="T20" fmla="*/ 2147483647 w 208"/>
              <a:gd name="T21" fmla="*/ 2147483647 h 274"/>
              <a:gd name="T22" fmla="*/ 2147483647 w 208"/>
              <a:gd name="T23" fmla="*/ 2147483647 h 274"/>
              <a:gd name="T24" fmla="*/ 2147483647 w 208"/>
              <a:gd name="T25" fmla="*/ 2147483647 h 274"/>
              <a:gd name="T26" fmla="*/ 2147483647 w 208"/>
              <a:gd name="T27" fmla="*/ 2147483647 h 274"/>
              <a:gd name="T28" fmla="*/ 2147483647 w 208"/>
              <a:gd name="T29" fmla="*/ 2147483647 h 274"/>
              <a:gd name="T30" fmla="*/ 2147483647 w 208"/>
              <a:gd name="T31" fmla="*/ 2147483647 h 274"/>
              <a:gd name="T32" fmla="*/ 2147483647 w 208"/>
              <a:gd name="T33" fmla="*/ 2147483647 h 274"/>
              <a:gd name="T34" fmla="*/ 2147483647 w 208"/>
              <a:gd name="T35" fmla="*/ 2147483647 h 274"/>
              <a:gd name="T36" fmla="*/ 2147483647 w 208"/>
              <a:gd name="T37" fmla="*/ 2147483647 h 274"/>
              <a:gd name="T38" fmla="*/ 2147483647 w 208"/>
              <a:gd name="T39" fmla="*/ 2147483647 h 274"/>
              <a:gd name="T40" fmla="*/ 2147483647 w 208"/>
              <a:gd name="T41" fmla="*/ 2147483647 h 274"/>
              <a:gd name="T42" fmla="*/ 2147483647 w 208"/>
              <a:gd name="T43" fmla="*/ 2147483647 h 274"/>
              <a:gd name="T44" fmla="*/ 2147483647 w 208"/>
              <a:gd name="T45" fmla="*/ 2147483647 h 274"/>
              <a:gd name="T46" fmla="*/ 2147483647 w 208"/>
              <a:gd name="T47" fmla="*/ 2147483647 h 274"/>
              <a:gd name="T48" fmla="*/ 2147483647 w 208"/>
              <a:gd name="T49" fmla="*/ 2147483647 h 274"/>
              <a:gd name="T50" fmla="*/ 2147483647 w 208"/>
              <a:gd name="T51" fmla="*/ 2147483647 h 274"/>
              <a:gd name="T52" fmla="*/ 2147483647 w 208"/>
              <a:gd name="T53" fmla="*/ 2147483647 h 274"/>
              <a:gd name="T54" fmla="*/ 2147483647 w 208"/>
              <a:gd name="T55" fmla="*/ 2147483647 h 274"/>
              <a:gd name="T56" fmla="*/ 2147483647 w 208"/>
              <a:gd name="T57" fmla="*/ 2147483647 h 274"/>
              <a:gd name="T58" fmla="*/ 2147483647 w 208"/>
              <a:gd name="T59" fmla="*/ 2147483647 h 274"/>
              <a:gd name="T60" fmla="*/ 2147483647 w 208"/>
              <a:gd name="T61" fmla="*/ 2147483647 h 274"/>
              <a:gd name="T62" fmla="*/ 2147483647 w 208"/>
              <a:gd name="T63" fmla="*/ 2147483647 h 274"/>
              <a:gd name="T64" fmla="*/ 2147483647 w 208"/>
              <a:gd name="T65" fmla="*/ 2147483647 h 274"/>
              <a:gd name="T66" fmla="*/ 2147483647 w 208"/>
              <a:gd name="T67" fmla="*/ 2147483647 h 274"/>
              <a:gd name="T68" fmla="*/ 2147483647 w 208"/>
              <a:gd name="T69" fmla="*/ 2147483647 h 274"/>
              <a:gd name="T70" fmla="*/ 2147483647 w 208"/>
              <a:gd name="T71" fmla="*/ 2147483647 h 274"/>
              <a:gd name="T72" fmla="*/ 2147483647 w 208"/>
              <a:gd name="T73" fmla="*/ 2147483647 h 274"/>
              <a:gd name="T74" fmla="*/ 2147483647 w 208"/>
              <a:gd name="T75" fmla="*/ 2147483647 h 274"/>
              <a:gd name="T76" fmla="*/ 2147483647 w 208"/>
              <a:gd name="T77" fmla="*/ 2147483647 h 274"/>
              <a:gd name="T78" fmla="*/ 2147483647 w 208"/>
              <a:gd name="T79" fmla="*/ 2147483647 h 274"/>
              <a:gd name="T80" fmla="*/ 2147483647 w 208"/>
              <a:gd name="T81" fmla="*/ 2147483647 h 274"/>
              <a:gd name="T82" fmla="*/ 2147483647 w 208"/>
              <a:gd name="T83" fmla="*/ 2147483647 h 274"/>
              <a:gd name="T84" fmla="*/ 2147483647 w 208"/>
              <a:gd name="T85" fmla="*/ 2147483647 h 274"/>
              <a:gd name="T86" fmla="*/ 2147483647 w 208"/>
              <a:gd name="T87" fmla="*/ 2147483647 h 274"/>
              <a:gd name="T88" fmla="*/ 2147483647 w 208"/>
              <a:gd name="T89" fmla="*/ 2147483647 h 274"/>
              <a:gd name="T90" fmla="*/ 2147483647 w 208"/>
              <a:gd name="T91" fmla="*/ 2147483647 h 274"/>
              <a:gd name="T92" fmla="*/ 2147483647 w 208"/>
              <a:gd name="T93" fmla="*/ 2147483647 h 274"/>
              <a:gd name="T94" fmla="*/ 2147483647 w 208"/>
              <a:gd name="T95" fmla="*/ 2147483647 h 274"/>
              <a:gd name="T96" fmla="*/ 2147483647 w 208"/>
              <a:gd name="T97" fmla="*/ 2147483647 h 274"/>
              <a:gd name="T98" fmla="*/ 2147483647 w 208"/>
              <a:gd name="T99" fmla="*/ 2147483647 h 274"/>
              <a:gd name="T100" fmla="*/ 2147483647 w 208"/>
              <a:gd name="T101" fmla="*/ 2147483647 h 274"/>
              <a:gd name="T102" fmla="*/ 2147483647 w 208"/>
              <a:gd name="T103" fmla="*/ 2147483647 h 274"/>
              <a:gd name="T104" fmla="*/ 2147483647 w 208"/>
              <a:gd name="T105" fmla="*/ 0 h 2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8"/>
              <a:gd name="T160" fmla="*/ 0 h 274"/>
              <a:gd name="T161" fmla="*/ 208 w 208"/>
              <a:gd name="T162" fmla="*/ 274 h 27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8" h="274">
                <a:moveTo>
                  <a:pt x="134" y="0"/>
                </a:moveTo>
                <a:lnTo>
                  <a:pt x="134" y="2"/>
                </a:lnTo>
                <a:lnTo>
                  <a:pt x="137" y="15"/>
                </a:lnTo>
                <a:lnTo>
                  <a:pt x="137" y="18"/>
                </a:lnTo>
                <a:lnTo>
                  <a:pt x="142" y="16"/>
                </a:lnTo>
                <a:lnTo>
                  <a:pt x="148" y="16"/>
                </a:lnTo>
                <a:lnTo>
                  <a:pt x="148" y="15"/>
                </a:lnTo>
                <a:lnTo>
                  <a:pt x="148" y="12"/>
                </a:lnTo>
                <a:lnTo>
                  <a:pt x="148" y="10"/>
                </a:lnTo>
                <a:lnTo>
                  <a:pt x="151" y="10"/>
                </a:lnTo>
                <a:lnTo>
                  <a:pt x="153" y="10"/>
                </a:lnTo>
                <a:lnTo>
                  <a:pt x="156" y="12"/>
                </a:lnTo>
                <a:lnTo>
                  <a:pt x="157" y="13"/>
                </a:lnTo>
                <a:lnTo>
                  <a:pt x="159" y="25"/>
                </a:lnTo>
                <a:lnTo>
                  <a:pt x="162" y="38"/>
                </a:lnTo>
                <a:lnTo>
                  <a:pt x="163" y="44"/>
                </a:lnTo>
                <a:lnTo>
                  <a:pt x="164" y="48"/>
                </a:lnTo>
                <a:lnTo>
                  <a:pt x="166" y="51"/>
                </a:lnTo>
                <a:lnTo>
                  <a:pt x="167" y="51"/>
                </a:lnTo>
                <a:lnTo>
                  <a:pt x="172" y="50"/>
                </a:lnTo>
                <a:lnTo>
                  <a:pt x="179" y="48"/>
                </a:lnTo>
                <a:lnTo>
                  <a:pt x="181" y="48"/>
                </a:lnTo>
                <a:lnTo>
                  <a:pt x="181" y="50"/>
                </a:lnTo>
                <a:lnTo>
                  <a:pt x="182" y="56"/>
                </a:lnTo>
                <a:lnTo>
                  <a:pt x="184" y="59"/>
                </a:lnTo>
                <a:lnTo>
                  <a:pt x="184" y="62"/>
                </a:lnTo>
                <a:lnTo>
                  <a:pt x="185" y="63"/>
                </a:lnTo>
                <a:lnTo>
                  <a:pt x="189" y="62"/>
                </a:lnTo>
                <a:lnTo>
                  <a:pt x="194" y="60"/>
                </a:lnTo>
                <a:lnTo>
                  <a:pt x="198" y="60"/>
                </a:lnTo>
                <a:lnTo>
                  <a:pt x="200" y="63"/>
                </a:lnTo>
                <a:lnTo>
                  <a:pt x="201" y="65"/>
                </a:lnTo>
                <a:lnTo>
                  <a:pt x="204" y="66"/>
                </a:lnTo>
                <a:lnTo>
                  <a:pt x="206" y="66"/>
                </a:lnTo>
                <a:lnTo>
                  <a:pt x="207" y="68"/>
                </a:lnTo>
                <a:lnTo>
                  <a:pt x="208" y="69"/>
                </a:lnTo>
                <a:lnTo>
                  <a:pt x="208" y="73"/>
                </a:lnTo>
                <a:lnTo>
                  <a:pt x="207" y="76"/>
                </a:lnTo>
                <a:lnTo>
                  <a:pt x="200" y="79"/>
                </a:lnTo>
                <a:lnTo>
                  <a:pt x="197" y="79"/>
                </a:lnTo>
                <a:lnTo>
                  <a:pt x="197" y="81"/>
                </a:lnTo>
                <a:lnTo>
                  <a:pt x="197" y="82"/>
                </a:lnTo>
                <a:lnTo>
                  <a:pt x="195" y="85"/>
                </a:lnTo>
                <a:lnTo>
                  <a:pt x="195" y="94"/>
                </a:lnTo>
                <a:lnTo>
                  <a:pt x="194" y="98"/>
                </a:lnTo>
                <a:lnTo>
                  <a:pt x="191" y="98"/>
                </a:lnTo>
                <a:lnTo>
                  <a:pt x="186" y="98"/>
                </a:lnTo>
                <a:lnTo>
                  <a:pt x="179" y="98"/>
                </a:lnTo>
                <a:lnTo>
                  <a:pt x="176" y="98"/>
                </a:lnTo>
                <a:lnTo>
                  <a:pt x="175" y="98"/>
                </a:lnTo>
                <a:lnTo>
                  <a:pt x="175" y="101"/>
                </a:lnTo>
                <a:lnTo>
                  <a:pt x="176" y="107"/>
                </a:lnTo>
                <a:lnTo>
                  <a:pt x="176" y="110"/>
                </a:lnTo>
                <a:lnTo>
                  <a:pt x="175" y="111"/>
                </a:lnTo>
                <a:lnTo>
                  <a:pt x="173" y="111"/>
                </a:lnTo>
                <a:lnTo>
                  <a:pt x="170" y="111"/>
                </a:lnTo>
                <a:lnTo>
                  <a:pt x="169" y="111"/>
                </a:lnTo>
                <a:lnTo>
                  <a:pt x="166" y="113"/>
                </a:lnTo>
                <a:lnTo>
                  <a:pt x="164" y="113"/>
                </a:lnTo>
                <a:lnTo>
                  <a:pt x="167" y="119"/>
                </a:lnTo>
                <a:lnTo>
                  <a:pt x="172" y="122"/>
                </a:lnTo>
                <a:lnTo>
                  <a:pt x="178" y="123"/>
                </a:lnTo>
                <a:lnTo>
                  <a:pt x="184" y="126"/>
                </a:lnTo>
                <a:lnTo>
                  <a:pt x="186" y="126"/>
                </a:lnTo>
                <a:lnTo>
                  <a:pt x="189" y="129"/>
                </a:lnTo>
                <a:lnTo>
                  <a:pt x="194" y="132"/>
                </a:lnTo>
                <a:lnTo>
                  <a:pt x="195" y="135"/>
                </a:lnTo>
                <a:lnTo>
                  <a:pt x="203" y="147"/>
                </a:lnTo>
                <a:lnTo>
                  <a:pt x="204" y="151"/>
                </a:lnTo>
                <a:lnTo>
                  <a:pt x="206" y="154"/>
                </a:lnTo>
                <a:lnTo>
                  <a:pt x="206" y="155"/>
                </a:lnTo>
                <a:lnTo>
                  <a:pt x="204" y="160"/>
                </a:lnTo>
                <a:lnTo>
                  <a:pt x="203" y="163"/>
                </a:lnTo>
                <a:lnTo>
                  <a:pt x="201" y="166"/>
                </a:lnTo>
                <a:lnTo>
                  <a:pt x="201" y="167"/>
                </a:lnTo>
                <a:lnTo>
                  <a:pt x="200" y="172"/>
                </a:lnTo>
                <a:lnTo>
                  <a:pt x="198" y="176"/>
                </a:lnTo>
                <a:lnTo>
                  <a:pt x="197" y="179"/>
                </a:lnTo>
                <a:lnTo>
                  <a:pt x="195" y="182"/>
                </a:lnTo>
                <a:lnTo>
                  <a:pt x="194" y="186"/>
                </a:lnTo>
                <a:lnTo>
                  <a:pt x="194" y="189"/>
                </a:lnTo>
                <a:lnTo>
                  <a:pt x="194" y="191"/>
                </a:lnTo>
                <a:lnTo>
                  <a:pt x="192" y="194"/>
                </a:lnTo>
                <a:lnTo>
                  <a:pt x="189" y="195"/>
                </a:lnTo>
                <a:lnTo>
                  <a:pt x="189" y="196"/>
                </a:lnTo>
                <a:lnTo>
                  <a:pt x="186" y="198"/>
                </a:lnTo>
                <a:lnTo>
                  <a:pt x="185" y="199"/>
                </a:lnTo>
                <a:lnTo>
                  <a:pt x="185" y="201"/>
                </a:lnTo>
                <a:lnTo>
                  <a:pt x="184" y="202"/>
                </a:lnTo>
                <a:lnTo>
                  <a:pt x="182" y="202"/>
                </a:lnTo>
                <a:lnTo>
                  <a:pt x="182" y="204"/>
                </a:lnTo>
                <a:lnTo>
                  <a:pt x="179" y="207"/>
                </a:lnTo>
                <a:lnTo>
                  <a:pt x="178" y="208"/>
                </a:lnTo>
                <a:lnTo>
                  <a:pt x="178" y="211"/>
                </a:lnTo>
                <a:lnTo>
                  <a:pt x="176" y="213"/>
                </a:lnTo>
                <a:lnTo>
                  <a:pt x="175" y="214"/>
                </a:lnTo>
                <a:lnTo>
                  <a:pt x="173" y="217"/>
                </a:lnTo>
                <a:lnTo>
                  <a:pt x="172" y="217"/>
                </a:lnTo>
                <a:lnTo>
                  <a:pt x="167" y="220"/>
                </a:lnTo>
                <a:lnTo>
                  <a:pt x="164" y="220"/>
                </a:lnTo>
                <a:lnTo>
                  <a:pt x="160" y="221"/>
                </a:lnTo>
                <a:lnTo>
                  <a:pt x="154" y="224"/>
                </a:lnTo>
                <a:lnTo>
                  <a:pt x="150" y="226"/>
                </a:lnTo>
                <a:lnTo>
                  <a:pt x="147" y="232"/>
                </a:lnTo>
                <a:lnTo>
                  <a:pt x="147" y="237"/>
                </a:lnTo>
                <a:lnTo>
                  <a:pt x="145" y="240"/>
                </a:lnTo>
                <a:lnTo>
                  <a:pt x="142" y="242"/>
                </a:lnTo>
                <a:lnTo>
                  <a:pt x="142" y="243"/>
                </a:lnTo>
                <a:lnTo>
                  <a:pt x="142" y="248"/>
                </a:lnTo>
                <a:lnTo>
                  <a:pt x="141" y="248"/>
                </a:lnTo>
                <a:lnTo>
                  <a:pt x="137" y="248"/>
                </a:lnTo>
                <a:lnTo>
                  <a:pt x="132" y="246"/>
                </a:lnTo>
                <a:lnTo>
                  <a:pt x="128" y="245"/>
                </a:lnTo>
                <a:lnTo>
                  <a:pt x="123" y="245"/>
                </a:lnTo>
                <a:lnTo>
                  <a:pt x="122" y="245"/>
                </a:lnTo>
                <a:lnTo>
                  <a:pt x="122" y="248"/>
                </a:lnTo>
                <a:lnTo>
                  <a:pt x="123" y="252"/>
                </a:lnTo>
                <a:lnTo>
                  <a:pt x="122" y="259"/>
                </a:lnTo>
                <a:lnTo>
                  <a:pt x="122" y="262"/>
                </a:lnTo>
                <a:lnTo>
                  <a:pt x="119" y="262"/>
                </a:lnTo>
                <a:lnTo>
                  <a:pt x="112" y="262"/>
                </a:lnTo>
                <a:lnTo>
                  <a:pt x="115" y="265"/>
                </a:lnTo>
                <a:lnTo>
                  <a:pt x="112" y="267"/>
                </a:lnTo>
                <a:lnTo>
                  <a:pt x="110" y="267"/>
                </a:lnTo>
                <a:lnTo>
                  <a:pt x="109" y="267"/>
                </a:lnTo>
                <a:lnTo>
                  <a:pt x="104" y="267"/>
                </a:lnTo>
                <a:lnTo>
                  <a:pt x="101" y="268"/>
                </a:lnTo>
                <a:lnTo>
                  <a:pt x="100" y="270"/>
                </a:lnTo>
                <a:lnTo>
                  <a:pt x="100" y="271"/>
                </a:lnTo>
                <a:lnTo>
                  <a:pt x="99" y="274"/>
                </a:lnTo>
                <a:lnTo>
                  <a:pt x="97" y="273"/>
                </a:lnTo>
                <a:lnTo>
                  <a:pt x="96" y="271"/>
                </a:lnTo>
                <a:lnTo>
                  <a:pt x="93" y="265"/>
                </a:lnTo>
                <a:lnTo>
                  <a:pt x="93" y="262"/>
                </a:lnTo>
                <a:lnTo>
                  <a:pt x="91" y="262"/>
                </a:lnTo>
                <a:lnTo>
                  <a:pt x="90" y="262"/>
                </a:lnTo>
                <a:lnTo>
                  <a:pt x="88" y="259"/>
                </a:lnTo>
                <a:lnTo>
                  <a:pt x="87" y="258"/>
                </a:lnTo>
                <a:lnTo>
                  <a:pt x="85" y="259"/>
                </a:lnTo>
                <a:lnTo>
                  <a:pt x="85" y="261"/>
                </a:lnTo>
                <a:lnTo>
                  <a:pt x="85" y="262"/>
                </a:lnTo>
                <a:lnTo>
                  <a:pt x="87" y="265"/>
                </a:lnTo>
                <a:lnTo>
                  <a:pt x="88" y="267"/>
                </a:lnTo>
                <a:lnTo>
                  <a:pt x="88" y="270"/>
                </a:lnTo>
                <a:lnTo>
                  <a:pt x="88" y="271"/>
                </a:lnTo>
                <a:lnTo>
                  <a:pt x="85" y="270"/>
                </a:lnTo>
                <a:lnTo>
                  <a:pt x="84" y="271"/>
                </a:lnTo>
                <a:lnTo>
                  <a:pt x="81" y="271"/>
                </a:lnTo>
                <a:lnTo>
                  <a:pt x="79" y="274"/>
                </a:lnTo>
                <a:lnTo>
                  <a:pt x="77" y="273"/>
                </a:lnTo>
                <a:lnTo>
                  <a:pt x="74" y="273"/>
                </a:lnTo>
                <a:lnTo>
                  <a:pt x="72" y="271"/>
                </a:lnTo>
                <a:lnTo>
                  <a:pt x="69" y="268"/>
                </a:lnTo>
                <a:lnTo>
                  <a:pt x="69" y="264"/>
                </a:lnTo>
                <a:lnTo>
                  <a:pt x="66" y="261"/>
                </a:lnTo>
                <a:lnTo>
                  <a:pt x="68" y="258"/>
                </a:lnTo>
                <a:lnTo>
                  <a:pt x="72" y="258"/>
                </a:lnTo>
                <a:lnTo>
                  <a:pt x="74" y="255"/>
                </a:lnTo>
                <a:lnTo>
                  <a:pt x="75" y="254"/>
                </a:lnTo>
                <a:lnTo>
                  <a:pt x="74" y="252"/>
                </a:lnTo>
                <a:lnTo>
                  <a:pt x="71" y="254"/>
                </a:lnTo>
                <a:lnTo>
                  <a:pt x="69" y="255"/>
                </a:lnTo>
                <a:lnTo>
                  <a:pt x="68" y="255"/>
                </a:lnTo>
                <a:lnTo>
                  <a:pt x="66" y="255"/>
                </a:lnTo>
                <a:lnTo>
                  <a:pt x="66" y="257"/>
                </a:lnTo>
                <a:lnTo>
                  <a:pt x="65" y="257"/>
                </a:lnTo>
                <a:lnTo>
                  <a:pt x="63" y="258"/>
                </a:lnTo>
                <a:lnTo>
                  <a:pt x="62" y="259"/>
                </a:lnTo>
                <a:lnTo>
                  <a:pt x="60" y="259"/>
                </a:lnTo>
                <a:lnTo>
                  <a:pt x="59" y="257"/>
                </a:lnTo>
                <a:lnTo>
                  <a:pt x="57" y="257"/>
                </a:lnTo>
                <a:lnTo>
                  <a:pt x="56" y="255"/>
                </a:lnTo>
                <a:lnTo>
                  <a:pt x="57" y="254"/>
                </a:lnTo>
                <a:lnTo>
                  <a:pt x="60" y="251"/>
                </a:lnTo>
                <a:lnTo>
                  <a:pt x="65" y="246"/>
                </a:lnTo>
                <a:lnTo>
                  <a:pt x="65" y="243"/>
                </a:lnTo>
                <a:lnTo>
                  <a:pt x="63" y="240"/>
                </a:lnTo>
                <a:lnTo>
                  <a:pt x="63" y="237"/>
                </a:lnTo>
                <a:lnTo>
                  <a:pt x="63" y="235"/>
                </a:lnTo>
                <a:lnTo>
                  <a:pt x="65" y="233"/>
                </a:lnTo>
                <a:lnTo>
                  <a:pt x="66" y="235"/>
                </a:lnTo>
                <a:lnTo>
                  <a:pt x="68" y="239"/>
                </a:lnTo>
                <a:lnTo>
                  <a:pt x="69" y="237"/>
                </a:lnTo>
                <a:lnTo>
                  <a:pt x="69" y="236"/>
                </a:lnTo>
                <a:lnTo>
                  <a:pt x="69" y="233"/>
                </a:lnTo>
                <a:lnTo>
                  <a:pt x="69" y="230"/>
                </a:lnTo>
                <a:lnTo>
                  <a:pt x="66" y="229"/>
                </a:lnTo>
                <a:lnTo>
                  <a:pt x="62" y="226"/>
                </a:lnTo>
                <a:lnTo>
                  <a:pt x="57" y="223"/>
                </a:lnTo>
                <a:lnTo>
                  <a:pt x="55" y="223"/>
                </a:lnTo>
                <a:lnTo>
                  <a:pt x="52" y="223"/>
                </a:lnTo>
                <a:lnTo>
                  <a:pt x="49" y="223"/>
                </a:lnTo>
                <a:lnTo>
                  <a:pt x="44" y="221"/>
                </a:lnTo>
                <a:lnTo>
                  <a:pt x="41" y="220"/>
                </a:lnTo>
                <a:lnTo>
                  <a:pt x="41" y="217"/>
                </a:lnTo>
                <a:lnTo>
                  <a:pt x="40" y="216"/>
                </a:lnTo>
                <a:lnTo>
                  <a:pt x="37" y="216"/>
                </a:lnTo>
                <a:lnTo>
                  <a:pt x="36" y="218"/>
                </a:lnTo>
                <a:lnTo>
                  <a:pt x="30" y="217"/>
                </a:lnTo>
                <a:lnTo>
                  <a:pt x="28" y="216"/>
                </a:lnTo>
                <a:lnTo>
                  <a:pt x="27" y="214"/>
                </a:lnTo>
                <a:lnTo>
                  <a:pt x="25" y="211"/>
                </a:lnTo>
                <a:lnTo>
                  <a:pt x="28" y="204"/>
                </a:lnTo>
                <a:lnTo>
                  <a:pt x="33" y="204"/>
                </a:lnTo>
                <a:lnTo>
                  <a:pt x="36" y="205"/>
                </a:lnTo>
                <a:lnTo>
                  <a:pt x="38" y="204"/>
                </a:lnTo>
                <a:lnTo>
                  <a:pt x="36" y="201"/>
                </a:lnTo>
                <a:lnTo>
                  <a:pt x="38" y="199"/>
                </a:lnTo>
                <a:lnTo>
                  <a:pt x="43" y="201"/>
                </a:lnTo>
                <a:lnTo>
                  <a:pt x="44" y="199"/>
                </a:lnTo>
                <a:lnTo>
                  <a:pt x="41" y="196"/>
                </a:lnTo>
                <a:lnTo>
                  <a:pt x="37" y="195"/>
                </a:lnTo>
                <a:lnTo>
                  <a:pt x="37" y="194"/>
                </a:lnTo>
                <a:lnTo>
                  <a:pt x="37" y="192"/>
                </a:lnTo>
                <a:lnTo>
                  <a:pt x="34" y="195"/>
                </a:lnTo>
                <a:lnTo>
                  <a:pt x="33" y="194"/>
                </a:lnTo>
                <a:lnTo>
                  <a:pt x="33" y="195"/>
                </a:lnTo>
                <a:lnTo>
                  <a:pt x="30" y="195"/>
                </a:lnTo>
                <a:lnTo>
                  <a:pt x="27" y="196"/>
                </a:lnTo>
                <a:lnTo>
                  <a:pt x="21" y="185"/>
                </a:lnTo>
                <a:lnTo>
                  <a:pt x="19" y="170"/>
                </a:lnTo>
                <a:lnTo>
                  <a:pt x="15" y="167"/>
                </a:lnTo>
                <a:lnTo>
                  <a:pt x="11" y="157"/>
                </a:lnTo>
                <a:lnTo>
                  <a:pt x="12" y="144"/>
                </a:lnTo>
                <a:lnTo>
                  <a:pt x="8" y="139"/>
                </a:lnTo>
                <a:lnTo>
                  <a:pt x="3" y="138"/>
                </a:lnTo>
                <a:lnTo>
                  <a:pt x="2" y="135"/>
                </a:lnTo>
                <a:lnTo>
                  <a:pt x="0" y="132"/>
                </a:lnTo>
                <a:lnTo>
                  <a:pt x="0" y="126"/>
                </a:lnTo>
                <a:lnTo>
                  <a:pt x="21" y="116"/>
                </a:lnTo>
                <a:lnTo>
                  <a:pt x="27" y="120"/>
                </a:lnTo>
                <a:lnTo>
                  <a:pt x="31" y="119"/>
                </a:lnTo>
                <a:lnTo>
                  <a:pt x="34" y="109"/>
                </a:lnTo>
                <a:lnTo>
                  <a:pt x="37" y="104"/>
                </a:lnTo>
                <a:lnTo>
                  <a:pt x="36" y="97"/>
                </a:lnTo>
                <a:lnTo>
                  <a:pt x="41" y="92"/>
                </a:lnTo>
                <a:lnTo>
                  <a:pt x="40" y="89"/>
                </a:lnTo>
                <a:lnTo>
                  <a:pt x="46" y="85"/>
                </a:lnTo>
                <a:lnTo>
                  <a:pt x="40" y="68"/>
                </a:lnTo>
                <a:lnTo>
                  <a:pt x="46" y="68"/>
                </a:lnTo>
                <a:lnTo>
                  <a:pt x="37" y="59"/>
                </a:lnTo>
                <a:lnTo>
                  <a:pt x="38" y="56"/>
                </a:lnTo>
                <a:lnTo>
                  <a:pt x="37" y="53"/>
                </a:lnTo>
                <a:lnTo>
                  <a:pt x="50" y="40"/>
                </a:lnTo>
                <a:lnTo>
                  <a:pt x="59" y="32"/>
                </a:lnTo>
                <a:lnTo>
                  <a:pt x="74" y="47"/>
                </a:lnTo>
                <a:lnTo>
                  <a:pt x="87" y="34"/>
                </a:lnTo>
                <a:lnTo>
                  <a:pt x="84" y="31"/>
                </a:lnTo>
                <a:lnTo>
                  <a:pt x="97" y="19"/>
                </a:lnTo>
                <a:lnTo>
                  <a:pt x="97" y="18"/>
                </a:lnTo>
                <a:lnTo>
                  <a:pt x="101" y="15"/>
                </a:lnTo>
                <a:lnTo>
                  <a:pt x="104" y="16"/>
                </a:lnTo>
                <a:lnTo>
                  <a:pt x="107" y="13"/>
                </a:lnTo>
                <a:lnTo>
                  <a:pt x="103" y="7"/>
                </a:lnTo>
                <a:lnTo>
                  <a:pt x="101" y="6"/>
                </a:lnTo>
                <a:lnTo>
                  <a:pt x="134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5" name="Freeform 270"/>
          <p:cNvSpPr>
            <a:spLocks/>
          </p:cNvSpPr>
          <p:nvPr/>
        </p:nvSpPr>
        <p:spPr bwMode="auto">
          <a:xfrm rot="21334256">
            <a:off x="26166367" y="2154573"/>
            <a:ext cx="1410969" cy="590175"/>
          </a:xfrm>
          <a:custGeom>
            <a:avLst/>
            <a:gdLst>
              <a:gd name="T0" fmla="*/ 2147483647 w 257"/>
              <a:gd name="T1" fmla="*/ 2147483647 h 163"/>
              <a:gd name="T2" fmla="*/ 2147483647 w 257"/>
              <a:gd name="T3" fmla="*/ 2147483647 h 163"/>
              <a:gd name="T4" fmla="*/ 2147483647 w 257"/>
              <a:gd name="T5" fmla="*/ 2147483647 h 163"/>
              <a:gd name="T6" fmla="*/ 2147483647 w 257"/>
              <a:gd name="T7" fmla="*/ 2147483647 h 163"/>
              <a:gd name="T8" fmla="*/ 2147483647 w 257"/>
              <a:gd name="T9" fmla="*/ 2147483647 h 163"/>
              <a:gd name="T10" fmla="*/ 2147483647 w 257"/>
              <a:gd name="T11" fmla="*/ 2147483647 h 163"/>
              <a:gd name="T12" fmla="*/ 2147483647 w 257"/>
              <a:gd name="T13" fmla="*/ 2147483647 h 163"/>
              <a:gd name="T14" fmla="*/ 2147483647 w 257"/>
              <a:gd name="T15" fmla="*/ 2147483647 h 163"/>
              <a:gd name="T16" fmla="*/ 2147483647 w 257"/>
              <a:gd name="T17" fmla="*/ 2147483647 h 163"/>
              <a:gd name="T18" fmla="*/ 2147483647 w 257"/>
              <a:gd name="T19" fmla="*/ 2147483647 h 163"/>
              <a:gd name="T20" fmla="*/ 2147483647 w 257"/>
              <a:gd name="T21" fmla="*/ 2147483647 h 163"/>
              <a:gd name="T22" fmla="*/ 2147483647 w 257"/>
              <a:gd name="T23" fmla="*/ 2147483647 h 163"/>
              <a:gd name="T24" fmla="*/ 2147483647 w 257"/>
              <a:gd name="T25" fmla="*/ 2147483647 h 163"/>
              <a:gd name="T26" fmla="*/ 2147483647 w 257"/>
              <a:gd name="T27" fmla="*/ 2147483647 h 163"/>
              <a:gd name="T28" fmla="*/ 2147483647 w 257"/>
              <a:gd name="T29" fmla="*/ 2147483647 h 163"/>
              <a:gd name="T30" fmla="*/ 2147483647 w 257"/>
              <a:gd name="T31" fmla="*/ 2147483647 h 163"/>
              <a:gd name="T32" fmla="*/ 2147483647 w 257"/>
              <a:gd name="T33" fmla="*/ 2147483647 h 163"/>
              <a:gd name="T34" fmla="*/ 2147483647 w 257"/>
              <a:gd name="T35" fmla="*/ 2147483647 h 163"/>
              <a:gd name="T36" fmla="*/ 2147483647 w 257"/>
              <a:gd name="T37" fmla="*/ 2147483647 h 163"/>
              <a:gd name="T38" fmla="*/ 2147483647 w 257"/>
              <a:gd name="T39" fmla="*/ 2147483647 h 163"/>
              <a:gd name="T40" fmla="*/ 2147483647 w 257"/>
              <a:gd name="T41" fmla="*/ 2147483647 h 163"/>
              <a:gd name="T42" fmla="*/ 2147483647 w 257"/>
              <a:gd name="T43" fmla="*/ 2147483647 h 163"/>
              <a:gd name="T44" fmla="*/ 2147483647 w 257"/>
              <a:gd name="T45" fmla="*/ 2147483647 h 163"/>
              <a:gd name="T46" fmla="*/ 0 w 257"/>
              <a:gd name="T47" fmla="*/ 2147483647 h 163"/>
              <a:gd name="T48" fmla="*/ 2147483647 w 257"/>
              <a:gd name="T49" fmla="*/ 2147483647 h 163"/>
              <a:gd name="T50" fmla="*/ 2147483647 w 257"/>
              <a:gd name="T51" fmla="*/ 2147483647 h 163"/>
              <a:gd name="T52" fmla="*/ 2147483647 w 257"/>
              <a:gd name="T53" fmla="*/ 2147483647 h 163"/>
              <a:gd name="T54" fmla="*/ 2147483647 w 257"/>
              <a:gd name="T55" fmla="*/ 2147483647 h 163"/>
              <a:gd name="T56" fmla="*/ 2147483647 w 257"/>
              <a:gd name="T57" fmla="*/ 2147483647 h 163"/>
              <a:gd name="T58" fmla="*/ 2147483647 w 257"/>
              <a:gd name="T59" fmla="*/ 2147483647 h 163"/>
              <a:gd name="T60" fmla="*/ 2147483647 w 257"/>
              <a:gd name="T61" fmla="*/ 2147483647 h 163"/>
              <a:gd name="T62" fmla="*/ 2147483647 w 257"/>
              <a:gd name="T63" fmla="*/ 2147483647 h 163"/>
              <a:gd name="T64" fmla="*/ 2147483647 w 257"/>
              <a:gd name="T65" fmla="*/ 2147483647 h 163"/>
              <a:gd name="T66" fmla="*/ 2147483647 w 257"/>
              <a:gd name="T67" fmla="*/ 2147483647 h 163"/>
              <a:gd name="T68" fmla="*/ 2147483647 w 257"/>
              <a:gd name="T69" fmla="*/ 2147483647 h 163"/>
              <a:gd name="T70" fmla="*/ 2147483647 w 257"/>
              <a:gd name="T71" fmla="*/ 2147483647 h 163"/>
              <a:gd name="T72" fmla="*/ 2147483647 w 257"/>
              <a:gd name="T73" fmla="*/ 2147483647 h 163"/>
              <a:gd name="T74" fmla="*/ 2147483647 w 257"/>
              <a:gd name="T75" fmla="*/ 2147483647 h 163"/>
              <a:gd name="T76" fmla="*/ 2147483647 w 257"/>
              <a:gd name="T77" fmla="*/ 2147483647 h 163"/>
              <a:gd name="T78" fmla="*/ 2147483647 w 257"/>
              <a:gd name="T79" fmla="*/ 2147483647 h 163"/>
              <a:gd name="T80" fmla="*/ 2147483647 w 257"/>
              <a:gd name="T81" fmla="*/ 2147483647 h 163"/>
              <a:gd name="T82" fmla="*/ 2147483647 w 257"/>
              <a:gd name="T83" fmla="*/ 0 h 163"/>
              <a:gd name="T84" fmla="*/ 2147483647 w 257"/>
              <a:gd name="T85" fmla="*/ 2147483647 h 163"/>
              <a:gd name="T86" fmla="*/ 2147483647 w 257"/>
              <a:gd name="T87" fmla="*/ 2147483647 h 163"/>
              <a:gd name="T88" fmla="*/ 2147483647 w 257"/>
              <a:gd name="T89" fmla="*/ 2147483647 h 16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57"/>
              <a:gd name="T136" fmla="*/ 0 h 163"/>
              <a:gd name="T137" fmla="*/ 257 w 257"/>
              <a:gd name="T138" fmla="*/ 163 h 16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57" h="163">
                <a:moveTo>
                  <a:pt x="254" y="18"/>
                </a:moveTo>
                <a:lnTo>
                  <a:pt x="251" y="57"/>
                </a:lnTo>
                <a:lnTo>
                  <a:pt x="252" y="59"/>
                </a:lnTo>
                <a:lnTo>
                  <a:pt x="252" y="60"/>
                </a:lnTo>
                <a:lnTo>
                  <a:pt x="251" y="61"/>
                </a:lnTo>
                <a:lnTo>
                  <a:pt x="249" y="64"/>
                </a:lnTo>
                <a:lnTo>
                  <a:pt x="248" y="66"/>
                </a:lnTo>
                <a:lnTo>
                  <a:pt x="249" y="67"/>
                </a:lnTo>
                <a:lnTo>
                  <a:pt x="249" y="70"/>
                </a:lnTo>
                <a:lnTo>
                  <a:pt x="248" y="70"/>
                </a:lnTo>
                <a:lnTo>
                  <a:pt x="248" y="72"/>
                </a:lnTo>
                <a:lnTo>
                  <a:pt x="248" y="75"/>
                </a:lnTo>
                <a:lnTo>
                  <a:pt x="257" y="75"/>
                </a:lnTo>
                <a:lnTo>
                  <a:pt x="257" y="88"/>
                </a:lnTo>
                <a:lnTo>
                  <a:pt x="252" y="85"/>
                </a:lnTo>
                <a:lnTo>
                  <a:pt x="251" y="85"/>
                </a:lnTo>
                <a:lnTo>
                  <a:pt x="251" y="86"/>
                </a:lnTo>
                <a:lnTo>
                  <a:pt x="248" y="85"/>
                </a:lnTo>
                <a:lnTo>
                  <a:pt x="219" y="82"/>
                </a:lnTo>
                <a:lnTo>
                  <a:pt x="208" y="82"/>
                </a:lnTo>
                <a:lnTo>
                  <a:pt x="207" y="89"/>
                </a:lnTo>
                <a:lnTo>
                  <a:pt x="188" y="88"/>
                </a:lnTo>
                <a:lnTo>
                  <a:pt x="188" y="91"/>
                </a:lnTo>
                <a:lnTo>
                  <a:pt x="186" y="95"/>
                </a:lnTo>
                <a:lnTo>
                  <a:pt x="181" y="94"/>
                </a:lnTo>
                <a:lnTo>
                  <a:pt x="172" y="92"/>
                </a:lnTo>
                <a:lnTo>
                  <a:pt x="172" y="100"/>
                </a:lnTo>
                <a:lnTo>
                  <a:pt x="169" y="98"/>
                </a:lnTo>
                <a:lnTo>
                  <a:pt x="164" y="97"/>
                </a:lnTo>
                <a:lnTo>
                  <a:pt x="161" y="97"/>
                </a:lnTo>
                <a:lnTo>
                  <a:pt x="159" y="120"/>
                </a:lnTo>
                <a:lnTo>
                  <a:pt x="161" y="124"/>
                </a:lnTo>
                <a:lnTo>
                  <a:pt x="166" y="124"/>
                </a:lnTo>
                <a:lnTo>
                  <a:pt x="163" y="139"/>
                </a:lnTo>
                <a:lnTo>
                  <a:pt x="159" y="136"/>
                </a:lnTo>
                <a:lnTo>
                  <a:pt x="154" y="135"/>
                </a:lnTo>
                <a:lnTo>
                  <a:pt x="147" y="144"/>
                </a:lnTo>
                <a:lnTo>
                  <a:pt x="144" y="141"/>
                </a:lnTo>
                <a:lnTo>
                  <a:pt x="142" y="138"/>
                </a:lnTo>
                <a:lnTo>
                  <a:pt x="135" y="145"/>
                </a:lnTo>
                <a:lnTo>
                  <a:pt x="119" y="132"/>
                </a:lnTo>
                <a:lnTo>
                  <a:pt x="110" y="141"/>
                </a:lnTo>
                <a:lnTo>
                  <a:pt x="107" y="141"/>
                </a:lnTo>
                <a:lnTo>
                  <a:pt x="106" y="141"/>
                </a:lnTo>
                <a:lnTo>
                  <a:pt x="93" y="163"/>
                </a:lnTo>
                <a:lnTo>
                  <a:pt x="87" y="160"/>
                </a:lnTo>
                <a:lnTo>
                  <a:pt x="84" y="163"/>
                </a:lnTo>
                <a:lnTo>
                  <a:pt x="76" y="158"/>
                </a:lnTo>
                <a:lnTo>
                  <a:pt x="75" y="161"/>
                </a:lnTo>
                <a:lnTo>
                  <a:pt x="72" y="160"/>
                </a:lnTo>
                <a:lnTo>
                  <a:pt x="54" y="158"/>
                </a:lnTo>
                <a:lnTo>
                  <a:pt x="59" y="149"/>
                </a:lnTo>
                <a:lnTo>
                  <a:pt x="32" y="148"/>
                </a:lnTo>
                <a:lnTo>
                  <a:pt x="31" y="151"/>
                </a:lnTo>
                <a:lnTo>
                  <a:pt x="31" y="160"/>
                </a:lnTo>
                <a:lnTo>
                  <a:pt x="28" y="157"/>
                </a:lnTo>
                <a:lnTo>
                  <a:pt x="25" y="158"/>
                </a:lnTo>
                <a:lnTo>
                  <a:pt x="24" y="158"/>
                </a:lnTo>
                <a:lnTo>
                  <a:pt x="25" y="155"/>
                </a:lnTo>
                <a:lnTo>
                  <a:pt x="24" y="155"/>
                </a:lnTo>
                <a:lnTo>
                  <a:pt x="24" y="154"/>
                </a:lnTo>
                <a:lnTo>
                  <a:pt x="21" y="154"/>
                </a:lnTo>
                <a:lnTo>
                  <a:pt x="16" y="157"/>
                </a:lnTo>
                <a:lnTo>
                  <a:pt x="15" y="157"/>
                </a:lnTo>
                <a:lnTo>
                  <a:pt x="12" y="154"/>
                </a:lnTo>
                <a:lnTo>
                  <a:pt x="10" y="152"/>
                </a:lnTo>
                <a:lnTo>
                  <a:pt x="8" y="152"/>
                </a:lnTo>
                <a:lnTo>
                  <a:pt x="8" y="154"/>
                </a:lnTo>
                <a:lnTo>
                  <a:pt x="6" y="155"/>
                </a:lnTo>
                <a:lnTo>
                  <a:pt x="5" y="155"/>
                </a:lnTo>
                <a:lnTo>
                  <a:pt x="0" y="154"/>
                </a:lnTo>
                <a:lnTo>
                  <a:pt x="0" y="151"/>
                </a:lnTo>
                <a:lnTo>
                  <a:pt x="3" y="151"/>
                </a:lnTo>
                <a:lnTo>
                  <a:pt x="5" y="135"/>
                </a:lnTo>
                <a:lnTo>
                  <a:pt x="6" y="116"/>
                </a:lnTo>
                <a:lnTo>
                  <a:pt x="9" y="116"/>
                </a:lnTo>
                <a:lnTo>
                  <a:pt x="10" y="110"/>
                </a:lnTo>
                <a:lnTo>
                  <a:pt x="2" y="110"/>
                </a:lnTo>
                <a:lnTo>
                  <a:pt x="3" y="88"/>
                </a:lnTo>
                <a:lnTo>
                  <a:pt x="12" y="88"/>
                </a:lnTo>
                <a:lnTo>
                  <a:pt x="12" y="76"/>
                </a:lnTo>
                <a:lnTo>
                  <a:pt x="12" y="72"/>
                </a:lnTo>
                <a:lnTo>
                  <a:pt x="15" y="67"/>
                </a:lnTo>
                <a:lnTo>
                  <a:pt x="16" y="69"/>
                </a:lnTo>
                <a:lnTo>
                  <a:pt x="18" y="69"/>
                </a:lnTo>
                <a:lnTo>
                  <a:pt x="19" y="69"/>
                </a:lnTo>
                <a:lnTo>
                  <a:pt x="21" y="69"/>
                </a:lnTo>
                <a:lnTo>
                  <a:pt x="22" y="67"/>
                </a:lnTo>
                <a:lnTo>
                  <a:pt x="21" y="66"/>
                </a:lnTo>
                <a:lnTo>
                  <a:pt x="24" y="63"/>
                </a:lnTo>
                <a:lnTo>
                  <a:pt x="25" y="63"/>
                </a:lnTo>
                <a:lnTo>
                  <a:pt x="27" y="60"/>
                </a:lnTo>
                <a:lnTo>
                  <a:pt x="31" y="63"/>
                </a:lnTo>
                <a:lnTo>
                  <a:pt x="34" y="29"/>
                </a:lnTo>
                <a:lnTo>
                  <a:pt x="41" y="19"/>
                </a:lnTo>
                <a:lnTo>
                  <a:pt x="46" y="19"/>
                </a:lnTo>
                <a:lnTo>
                  <a:pt x="46" y="15"/>
                </a:lnTo>
                <a:lnTo>
                  <a:pt x="59" y="16"/>
                </a:lnTo>
                <a:lnTo>
                  <a:pt x="60" y="4"/>
                </a:lnTo>
                <a:lnTo>
                  <a:pt x="72" y="4"/>
                </a:lnTo>
                <a:lnTo>
                  <a:pt x="72" y="12"/>
                </a:lnTo>
                <a:lnTo>
                  <a:pt x="75" y="12"/>
                </a:lnTo>
                <a:lnTo>
                  <a:pt x="82" y="13"/>
                </a:lnTo>
                <a:lnTo>
                  <a:pt x="90" y="12"/>
                </a:lnTo>
                <a:lnTo>
                  <a:pt x="91" y="12"/>
                </a:lnTo>
                <a:lnTo>
                  <a:pt x="98" y="16"/>
                </a:lnTo>
                <a:lnTo>
                  <a:pt x="132" y="18"/>
                </a:lnTo>
                <a:lnTo>
                  <a:pt x="134" y="19"/>
                </a:lnTo>
                <a:lnTo>
                  <a:pt x="147" y="19"/>
                </a:lnTo>
                <a:lnTo>
                  <a:pt x="151" y="16"/>
                </a:lnTo>
                <a:lnTo>
                  <a:pt x="153" y="16"/>
                </a:lnTo>
                <a:lnTo>
                  <a:pt x="164" y="20"/>
                </a:lnTo>
                <a:lnTo>
                  <a:pt x="166" y="22"/>
                </a:lnTo>
                <a:lnTo>
                  <a:pt x="167" y="25"/>
                </a:lnTo>
                <a:lnTo>
                  <a:pt x="169" y="26"/>
                </a:lnTo>
                <a:lnTo>
                  <a:pt x="181" y="31"/>
                </a:lnTo>
                <a:lnTo>
                  <a:pt x="183" y="29"/>
                </a:lnTo>
                <a:lnTo>
                  <a:pt x="186" y="29"/>
                </a:lnTo>
                <a:lnTo>
                  <a:pt x="186" y="32"/>
                </a:lnTo>
                <a:lnTo>
                  <a:pt x="211" y="32"/>
                </a:lnTo>
                <a:lnTo>
                  <a:pt x="213" y="9"/>
                </a:lnTo>
                <a:lnTo>
                  <a:pt x="208" y="9"/>
                </a:lnTo>
                <a:lnTo>
                  <a:pt x="213" y="4"/>
                </a:lnTo>
                <a:lnTo>
                  <a:pt x="213" y="1"/>
                </a:lnTo>
                <a:lnTo>
                  <a:pt x="211" y="0"/>
                </a:lnTo>
                <a:lnTo>
                  <a:pt x="216" y="1"/>
                </a:lnTo>
                <a:lnTo>
                  <a:pt x="217" y="1"/>
                </a:lnTo>
                <a:lnTo>
                  <a:pt x="219" y="4"/>
                </a:lnTo>
                <a:lnTo>
                  <a:pt x="216" y="6"/>
                </a:lnTo>
                <a:lnTo>
                  <a:pt x="216" y="7"/>
                </a:lnTo>
                <a:lnTo>
                  <a:pt x="217" y="9"/>
                </a:lnTo>
                <a:lnTo>
                  <a:pt x="230" y="10"/>
                </a:lnTo>
                <a:lnTo>
                  <a:pt x="230" y="16"/>
                </a:lnTo>
                <a:lnTo>
                  <a:pt x="254" y="1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6" name="Freeform 271"/>
          <p:cNvSpPr>
            <a:spLocks noEditPoints="1"/>
          </p:cNvSpPr>
          <p:nvPr/>
        </p:nvSpPr>
        <p:spPr bwMode="auto">
          <a:xfrm rot="21334256">
            <a:off x="23363339" y="2180718"/>
            <a:ext cx="1579700" cy="864185"/>
          </a:xfrm>
          <a:custGeom>
            <a:avLst/>
            <a:gdLst>
              <a:gd name="T0" fmla="*/ 2147483647 w 288"/>
              <a:gd name="T1" fmla="*/ 2147483647 h 237"/>
              <a:gd name="T2" fmla="*/ 2147483647 w 288"/>
              <a:gd name="T3" fmla="*/ 2147483647 h 237"/>
              <a:gd name="T4" fmla="*/ 2147483647 w 288"/>
              <a:gd name="T5" fmla="*/ 2147483647 h 237"/>
              <a:gd name="T6" fmla="*/ 2147483647 w 288"/>
              <a:gd name="T7" fmla="*/ 2147483647 h 237"/>
              <a:gd name="T8" fmla="*/ 2147483647 w 288"/>
              <a:gd name="T9" fmla="*/ 2147483647 h 237"/>
              <a:gd name="T10" fmla="*/ 2147483647 w 288"/>
              <a:gd name="T11" fmla="*/ 2147483647 h 237"/>
              <a:gd name="T12" fmla="*/ 2147483647 w 288"/>
              <a:gd name="T13" fmla="*/ 2147483647 h 237"/>
              <a:gd name="T14" fmla="*/ 2147483647 w 288"/>
              <a:gd name="T15" fmla="*/ 2147483647 h 237"/>
              <a:gd name="T16" fmla="*/ 2147483647 w 288"/>
              <a:gd name="T17" fmla="*/ 2147483647 h 237"/>
              <a:gd name="T18" fmla="*/ 2147483647 w 288"/>
              <a:gd name="T19" fmla="*/ 2147483647 h 237"/>
              <a:gd name="T20" fmla="*/ 2147483647 w 288"/>
              <a:gd name="T21" fmla="*/ 2147483647 h 237"/>
              <a:gd name="T22" fmla="*/ 2147483647 w 288"/>
              <a:gd name="T23" fmla="*/ 2147483647 h 237"/>
              <a:gd name="T24" fmla="*/ 2147483647 w 288"/>
              <a:gd name="T25" fmla="*/ 2147483647 h 237"/>
              <a:gd name="T26" fmla="*/ 2147483647 w 288"/>
              <a:gd name="T27" fmla="*/ 2147483647 h 237"/>
              <a:gd name="T28" fmla="*/ 2147483647 w 288"/>
              <a:gd name="T29" fmla="*/ 2147483647 h 237"/>
              <a:gd name="T30" fmla="*/ 2147483647 w 288"/>
              <a:gd name="T31" fmla="*/ 2147483647 h 237"/>
              <a:gd name="T32" fmla="*/ 2147483647 w 288"/>
              <a:gd name="T33" fmla="*/ 2147483647 h 237"/>
              <a:gd name="T34" fmla="*/ 2147483647 w 288"/>
              <a:gd name="T35" fmla="*/ 2147483647 h 237"/>
              <a:gd name="T36" fmla="*/ 2147483647 w 288"/>
              <a:gd name="T37" fmla="*/ 2147483647 h 237"/>
              <a:gd name="T38" fmla="*/ 2147483647 w 288"/>
              <a:gd name="T39" fmla="*/ 2147483647 h 237"/>
              <a:gd name="T40" fmla="*/ 2147483647 w 288"/>
              <a:gd name="T41" fmla="*/ 2147483647 h 237"/>
              <a:gd name="T42" fmla="*/ 2147483647 w 288"/>
              <a:gd name="T43" fmla="*/ 2147483647 h 237"/>
              <a:gd name="T44" fmla="*/ 2147483647 w 288"/>
              <a:gd name="T45" fmla="*/ 2147483647 h 237"/>
              <a:gd name="T46" fmla="*/ 2147483647 w 288"/>
              <a:gd name="T47" fmla="*/ 2147483647 h 237"/>
              <a:gd name="T48" fmla="*/ 2147483647 w 288"/>
              <a:gd name="T49" fmla="*/ 2147483647 h 237"/>
              <a:gd name="T50" fmla="*/ 2147483647 w 288"/>
              <a:gd name="T51" fmla="*/ 2147483647 h 237"/>
              <a:gd name="T52" fmla="*/ 2147483647 w 288"/>
              <a:gd name="T53" fmla="*/ 2147483647 h 237"/>
              <a:gd name="T54" fmla="*/ 2147483647 w 288"/>
              <a:gd name="T55" fmla="*/ 2147483647 h 237"/>
              <a:gd name="T56" fmla="*/ 2147483647 w 288"/>
              <a:gd name="T57" fmla="*/ 2147483647 h 237"/>
              <a:gd name="T58" fmla="*/ 2147483647 w 288"/>
              <a:gd name="T59" fmla="*/ 2147483647 h 237"/>
              <a:gd name="T60" fmla="*/ 2147483647 w 288"/>
              <a:gd name="T61" fmla="*/ 2147483647 h 237"/>
              <a:gd name="T62" fmla="*/ 2147483647 w 288"/>
              <a:gd name="T63" fmla="*/ 2147483647 h 237"/>
              <a:gd name="T64" fmla="*/ 2147483647 w 288"/>
              <a:gd name="T65" fmla="*/ 2147483647 h 237"/>
              <a:gd name="T66" fmla="*/ 2147483647 w 288"/>
              <a:gd name="T67" fmla="*/ 2147483647 h 237"/>
              <a:gd name="T68" fmla="*/ 2147483647 w 288"/>
              <a:gd name="T69" fmla="*/ 2147483647 h 237"/>
              <a:gd name="T70" fmla="*/ 2147483647 w 288"/>
              <a:gd name="T71" fmla="*/ 2147483647 h 237"/>
              <a:gd name="T72" fmla="*/ 2147483647 w 288"/>
              <a:gd name="T73" fmla="*/ 2147483647 h 237"/>
              <a:gd name="T74" fmla="*/ 2147483647 w 288"/>
              <a:gd name="T75" fmla="*/ 2147483647 h 237"/>
              <a:gd name="T76" fmla="*/ 2147483647 w 288"/>
              <a:gd name="T77" fmla="*/ 2147483647 h 237"/>
              <a:gd name="T78" fmla="*/ 2147483647 w 288"/>
              <a:gd name="T79" fmla="*/ 2147483647 h 237"/>
              <a:gd name="T80" fmla="*/ 2147483647 w 288"/>
              <a:gd name="T81" fmla="*/ 2147483647 h 237"/>
              <a:gd name="T82" fmla="*/ 2147483647 w 288"/>
              <a:gd name="T83" fmla="*/ 2147483647 h 237"/>
              <a:gd name="T84" fmla="*/ 2147483647 w 288"/>
              <a:gd name="T85" fmla="*/ 2147483647 h 237"/>
              <a:gd name="T86" fmla="*/ 2147483647 w 288"/>
              <a:gd name="T87" fmla="*/ 2147483647 h 237"/>
              <a:gd name="T88" fmla="*/ 2147483647 w 288"/>
              <a:gd name="T89" fmla="*/ 2147483647 h 237"/>
              <a:gd name="T90" fmla="*/ 2147483647 w 288"/>
              <a:gd name="T91" fmla="*/ 2147483647 h 237"/>
              <a:gd name="T92" fmla="*/ 2147483647 w 288"/>
              <a:gd name="T93" fmla="*/ 2147483647 h 237"/>
              <a:gd name="T94" fmla="*/ 2147483647 w 288"/>
              <a:gd name="T95" fmla="*/ 2147483647 h 237"/>
              <a:gd name="T96" fmla="*/ 2147483647 w 288"/>
              <a:gd name="T97" fmla="*/ 2147483647 h 237"/>
              <a:gd name="T98" fmla="*/ 2147483647 w 288"/>
              <a:gd name="T99" fmla="*/ 2147483647 h 237"/>
              <a:gd name="T100" fmla="*/ 2147483647 w 288"/>
              <a:gd name="T101" fmla="*/ 2147483647 h 237"/>
              <a:gd name="T102" fmla="*/ 2147483647 w 288"/>
              <a:gd name="T103" fmla="*/ 2147483647 h 237"/>
              <a:gd name="T104" fmla="*/ 2147483647 w 288"/>
              <a:gd name="T105" fmla="*/ 2147483647 h 237"/>
              <a:gd name="T106" fmla="*/ 2147483647 w 288"/>
              <a:gd name="T107" fmla="*/ 2147483647 h 237"/>
              <a:gd name="T108" fmla="*/ 2147483647 w 288"/>
              <a:gd name="T109" fmla="*/ 2147483647 h 237"/>
              <a:gd name="T110" fmla="*/ 2147483647 w 288"/>
              <a:gd name="T111" fmla="*/ 2147483647 h 237"/>
              <a:gd name="T112" fmla="*/ 2147483647 w 288"/>
              <a:gd name="T113" fmla="*/ 2147483647 h 237"/>
              <a:gd name="T114" fmla="*/ 2147483647 w 288"/>
              <a:gd name="T115" fmla="*/ 2147483647 h 237"/>
              <a:gd name="T116" fmla="*/ 2147483647 w 288"/>
              <a:gd name="T117" fmla="*/ 2147483647 h 237"/>
              <a:gd name="T118" fmla="*/ 2147483647 w 288"/>
              <a:gd name="T119" fmla="*/ 2147483647 h 237"/>
              <a:gd name="T120" fmla="*/ 2147483647 w 288"/>
              <a:gd name="T121" fmla="*/ 2147483647 h 237"/>
              <a:gd name="T122" fmla="*/ 2147483647 w 288"/>
              <a:gd name="T123" fmla="*/ 2147483647 h 237"/>
              <a:gd name="T124" fmla="*/ 2147483647 w 288"/>
              <a:gd name="T125" fmla="*/ 2147483647 h 2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88"/>
              <a:gd name="T190" fmla="*/ 0 h 237"/>
              <a:gd name="T191" fmla="*/ 288 w 288"/>
              <a:gd name="T192" fmla="*/ 237 h 2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88" h="237">
                <a:moveTo>
                  <a:pt x="170" y="5"/>
                </a:moveTo>
                <a:lnTo>
                  <a:pt x="172" y="5"/>
                </a:lnTo>
                <a:lnTo>
                  <a:pt x="172" y="7"/>
                </a:lnTo>
                <a:lnTo>
                  <a:pt x="172" y="8"/>
                </a:lnTo>
                <a:lnTo>
                  <a:pt x="170" y="7"/>
                </a:lnTo>
                <a:lnTo>
                  <a:pt x="170" y="5"/>
                </a:lnTo>
                <a:lnTo>
                  <a:pt x="169" y="7"/>
                </a:lnTo>
                <a:lnTo>
                  <a:pt x="169" y="8"/>
                </a:lnTo>
                <a:lnTo>
                  <a:pt x="169" y="10"/>
                </a:lnTo>
                <a:lnTo>
                  <a:pt x="169" y="11"/>
                </a:lnTo>
                <a:lnTo>
                  <a:pt x="166" y="13"/>
                </a:lnTo>
                <a:lnTo>
                  <a:pt x="164" y="13"/>
                </a:lnTo>
                <a:lnTo>
                  <a:pt x="164" y="14"/>
                </a:lnTo>
                <a:lnTo>
                  <a:pt x="164" y="16"/>
                </a:lnTo>
                <a:lnTo>
                  <a:pt x="164" y="19"/>
                </a:lnTo>
                <a:lnTo>
                  <a:pt x="164" y="20"/>
                </a:lnTo>
                <a:lnTo>
                  <a:pt x="163" y="22"/>
                </a:lnTo>
                <a:lnTo>
                  <a:pt x="161" y="26"/>
                </a:lnTo>
                <a:lnTo>
                  <a:pt x="163" y="26"/>
                </a:lnTo>
                <a:lnTo>
                  <a:pt x="163" y="27"/>
                </a:lnTo>
                <a:lnTo>
                  <a:pt x="164" y="29"/>
                </a:lnTo>
                <a:lnTo>
                  <a:pt x="164" y="30"/>
                </a:lnTo>
                <a:lnTo>
                  <a:pt x="164" y="32"/>
                </a:lnTo>
                <a:lnTo>
                  <a:pt x="164" y="35"/>
                </a:lnTo>
                <a:lnTo>
                  <a:pt x="163" y="38"/>
                </a:lnTo>
                <a:lnTo>
                  <a:pt x="163" y="39"/>
                </a:lnTo>
                <a:lnTo>
                  <a:pt x="164" y="41"/>
                </a:lnTo>
                <a:lnTo>
                  <a:pt x="164" y="42"/>
                </a:lnTo>
                <a:lnTo>
                  <a:pt x="163" y="42"/>
                </a:lnTo>
                <a:lnTo>
                  <a:pt x="160" y="41"/>
                </a:lnTo>
                <a:lnTo>
                  <a:pt x="159" y="42"/>
                </a:lnTo>
                <a:lnTo>
                  <a:pt x="159" y="44"/>
                </a:lnTo>
                <a:lnTo>
                  <a:pt x="160" y="45"/>
                </a:lnTo>
                <a:lnTo>
                  <a:pt x="161" y="44"/>
                </a:lnTo>
                <a:lnTo>
                  <a:pt x="163" y="44"/>
                </a:lnTo>
                <a:lnTo>
                  <a:pt x="166" y="44"/>
                </a:lnTo>
                <a:lnTo>
                  <a:pt x="167" y="42"/>
                </a:lnTo>
                <a:lnTo>
                  <a:pt x="167" y="44"/>
                </a:lnTo>
                <a:lnTo>
                  <a:pt x="167" y="45"/>
                </a:lnTo>
                <a:lnTo>
                  <a:pt x="167" y="47"/>
                </a:lnTo>
                <a:lnTo>
                  <a:pt x="169" y="48"/>
                </a:lnTo>
                <a:lnTo>
                  <a:pt x="169" y="47"/>
                </a:lnTo>
                <a:lnTo>
                  <a:pt x="170" y="45"/>
                </a:lnTo>
                <a:lnTo>
                  <a:pt x="170" y="47"/>
                </a:lnTo>
                <a:lnTo>
                  <a:pt x="172" y="48"/>
                </a:lnTo>
                <a:lnTo>
                  <a:pt x="173" y="51"/>
                </a:lnTo>
                <a:lnTo>
                  <a:pt x="176" y="54"/>
                </a:lnTo>
                <a:lnTo>
                  <a:pt x="179" y="55"/>
                </a:lnTo>
                <a:lnTo>
                  <a:pt x="181" y="57"/>
                </a:lnTo>
                <a:lnTo>
                  <a:pt x="182" y="60"/>
                </a:lnTo>
                <a:lnTo>
                  <a:pt x="185" y="63"/>
                </a:lnTo>
                <a:lnTo>
                  <a:pt x="186" y="66"/>
                </a:lnTo>
                <a:lnTo>
                  <a:pt x="188" y="68"/>
                </a:lnTo>
                <a:lnTo>
                  <a:pt x="189" y="71"/>
                </a:lnTo>
                <a:lnTo>
                  <a:pt x="195" y="73"/>
                </a:lnTo>
                <a:lnTo>
                  <a:pt x="197" y="76"/>
                </a:lnTo>
                <a:lnTo>
                  <a:pt x="198" y="79"/>
                </a:lnTo>
                <a:lnTo>
                  <a:pt x="204" y="83"/>
                </a:lnTo>
                <a:lnTo>
                  <a:pt x="207" y="86"/>
                </a:lnTo>
                <a:lnTo>
                  <a:pt x="208" y="88"/>
                </a:lnTo>
                <a:lnTo>
                  <a:pt x="210" y="89"/>
                </a:lnTo>
                <a:lnTo>
                  <a:pt x="211" y="89"/>
                </a:lnTo>
                <a:lnTo>
                  <a:pt x="214" y="92"/>
                </a:lnTo>
                <a:lnTo>
                  <a:pt x="219" y="95"/>
                </a:lnTo>
                <a:lnTo>
                  <a:pt x="223" y="95"/>
                </a:lnTo>
                <a:lnTo>
                  <a:pt x="227" y="95"/>
                </a:lnTo>
                <a:lnTo>
                  <a:pt x="230" y="93"/>
                </a:lnTo>
                <a:lnTo>
                  <a:pt x="232" y="93"/>
                </a:lnTo>
                <a:lnTo>
                  <a:pt x="233" y="92"/>
                </a:lnTo>
                <a:lnTo>
                  <a:pt x="235" y="92"/>
                </a:lnTo>
                <a:lnTo>
                  <a:pt x="236" y="92"/>
                </a:lnTo>
                <a:lnTo>
                  <a:pt x="238" y="92"/>
                </a:lnTo>
                <a:lnTo>
                  <a:pt x="239" y="93"/>
                </a:lnTo>
                <a:lnTo>
                  <a:pt x="242" y="93"/>
                </a:lnTo>
                <a:lnTo>
                  <a:pt x="244" y="95"/>
                </a:lnTo>
                <a:lnTo>
                  <a:pt x="246" y="98"/>
                </a:lnTo>
                <a:lnTo>
                  <a:pt x="248" y="98"/>
                </a:lnTo>
                <a:lnTo>
                  <a:pt x="251" y="99"/>
                </a:lnTo>
                <a:lnTo>
                  <a:pt x="252" y="99"/>
                </a:lnTo>
                <a:lnTo>
                  <a:pt x="252" y="101"/>
                </a:lnTo>
                <a:lnTo>
                  <a:pt x="254" y="99"/>
                </a:lnTo>
                <a:lnTo>
                  <a:pt x="255" y="99"/>
                </a:lnTo>
                <a:lnTo>
                  <a:pt x="257" y="98"/>
                </a:lnTo>
                <a:lnTo>
                  <a:pt x="258" y="99"/>
                </a:lnTo>
                <a:lnTo>
                  <a:pt x="258" y="101"/>
                </a:lnTo>
                <a:lnTo>
                  <a:pt x="258" y="102"/>
                </a:lnTo>
                <a:lnTo>
                  <a:pt x="258" y="104"/>
                </a:lnTo>
                <a:lnTo>
                  <a:pt x="260" y="104"/>
                </a:lnTo>
                <a:lnTo>
                  <a:pt x="261" y="104"/>
                </a:lnTo>
                <a:lnTo>
                  <a:pt x="261" y="105"/>
                </a:lnTo>
                <a:lnTo>
                  <a:pt x="263" y="107"/>
                </a:lnTo>
                <a:lnTo>
                  <a:pt x="264" y="108"/>
                </a:lnTo>
                <a:lnTo>
                  <a:pt x="263" y="110"/>
                </a:lnTo>
                <a:lnTo>
                  <a:pt x="266" y="111"/>
                </a:lnTo>
                <a:lnTo>
                  <a:pt x="266" y="112"/>
                </a:lnTo>
                <a:lnTo>
                  <a:pt x="268" y="117"/>
                </a:lnTo>
                <a:lnTo>
                  <a:pt x="268" y="121"/>
                </a:lnTo>
                <a:lnTo>
                  <a:pt x="270" y="124"/>
                </a:lnTo>
                <a:lnTo>
                  <a:pt x="273" y="127"/>
                </a:lnTo>
                <a:lnTo>
                  <a:pt x="276" y="129"/>
                </a:lnTo>
                <a:lnTo>
                  <a:pt x="279" y="129"/>
                </a:lnTo>
                <a:lnTo>
                  <a:pt x="280" y="130"/>
                </a:lnTo>
                <a:lnTo>
                  <a:pt x="282" y="131"/>
                </a:lnTo>
                <a:lnTo>
                  <a:pt x="285" y="139"/>
                </a:lnTo>
                <a:lnTo>
                  <a:pt x="288" y="140"/>
                </a:lnTo>
                <a:lnTo>
                  <a:pt x="288" y="142"/>
                </a:lnTo>
                <a:lnTo>
                  <a:pt x="286" y="146"/>
                </a:lnTo>
                <a:lnTo>
                  <a:pt x="286" y="148"/>
                </a:lnTo>
                <a:lnTo>
                  <a:pt x="288" y="156"/>
                </a:lnTo>
                <a:lnTo>
                  <a:pt x="285" y="158"/>
                </a:lnTo>
                <a:lnTo>
                  <a:pt x="267" y="156"/>
                </a:lnTo>
                <a:lnTo>
                  <a:pt x="264" y="162"/>
                </a:lnTo>
                <a:lnTo>
                  <a:pt x="263" y="161"/>
                </a:lnTo>
                <a:lnTo>
                  <a:pt x="260" y="161"/>
                </a:lnTo>
                <a:lnTo>
                  <a:pt x="260" y="164"/>
                </a:lnTo>
                <a:lnTo>
                  <a:pt x="258" y="164"/>
                </a:lnTo>
                <a:lnTo>
                  <a:pt x="257" y="170"/>
                </a:lnTo>
                <a:lnTo>
                  <a:pt x="255" y="173"/>
                </a:lnTo>
                <a:lnTo>
                  <a:pt x="254" y="174"/>
                </a:lnTo>
                <a:lnTo>
                  <a:pt x="251" y="173"/>
                </a:lnTo>
                <a:lnTo>
                  <a:pt x="246" y="168"/>
                </a:lnTo>
                <a:lnTo>
                  <a:pt x="245" y="168"/>
                </a:lnTo>
                <a:lnTo>
                  <a:pt x="255" y="183"/>
                </a:lnTo>
                <a:lnTo>
                  <a:pt x="252" y="186"/>
                </a:lnTo>
                <a:lnTo>
                  <a:pt x="251" y="222"/>
                </a:lnTo>
                <a:lnTo>
                  <a:pt x="249" y="224"/>
                </a:lnTo>
                <a:lnTo>
                  <a:pt x="249" y="221"/>
                </a:lnTo>
                <a:lnTo>
                  <a:pt x="248" y="219"/>
                </a:lnTo>
                <a:lnTo>
                  <a:pt x="249" y="218"/>
                </a:lnTo>
                <a:lnTo>
                  <a:pt x="248" y="216"/>
                </a:lnTo>
                <a:lnTo>
                  <a:pt x="248" y="218"/>
                </a:lnTo>
                <a:lnTo>
                  <a:pt x="245" y="221"/>
                </a:lnTo>
                <a:lnTo>
                  <a:pt x="242" y="221"/>
                </a:lnTo>
                <a:lnTo>
                  <a:pt x="241" y="218"/>
                </a:lnTo>
                <a:lnTo>
                  <a:pt x="239" y="218"/>
                </a:lnTo>
                <a:lnTo>
                  <a:pt x="238" y="218"/>
                </a:lnTo>
                <a:lnTo>
                  <a:pt x="235" y="222"/>
                </a:lnTo>
                <a:lnTo>
                  <a:pt x="232" y="222"/>
                </a:lnTo>
                <a:lnTo>
                  <a:pt x="229" y="228"/>
                </a:lnTo>
                <a:lnTo>
                  <a:pt x="226" y="228"/>
                </a:lnTo>
                <a:lnTo>
                  <a:pt x="210" y="225"/>
                </a:lnTo>
                <a:lnTo>
                  <a:pt x="201" y="227"/>
                </a:lnTo>
                <a:lnTo>
                  <a:pt x="197" y="230"/>
                </a:lnTo>
                <a:lnTo>
                  <a:pt x="195" y="228"/>
                </a:lnTo>
                <a:lnTo>
                  <a:pt x="194" y="227"/>
                </a:lnTo>
                <a:lnTo>
                  <a:pt x="183" y="227"/>
                </a:lnTo>
                <a:lnTo>
                  <a:pt x="179" y="228"/>
                </a:lnTo>
                <a:lnTo>
                  <a:pt x="154" y="212"/>
                </a:lnTo>
                <a:lnTo>
                  <a:pt x="144" y="224"/>
                </a:lnTo>
                <a:lnTo>
                  <a:pt x="141" y="228"/>
                </a:lnTo>
                <a:lnTo>
                  <a:pt x="140" y="234"/>
                </a:lnTo>
                <a:lnTo>
                  <a:pt x="131" y="228"/>
                </a:lnTo>
                <a:lnTo>
                  <a:pt x="123" y="227"/>
                </a:lnTo>
                <a:lnTo>
                  <a:pt x="119" y="231"/>
                </a:lnTo>
                <a:lnTo>
                  <a:pt x="118" y="227"/>
                </a:lnTo>
                <a:lnTo>
                  <a:pt x="116" y="225"/>
                </a:lnTo>
                <a:lnTo>
                  <a:pt x="116" y="222"/>
                </a:lnTo>
                <a:lnTo>
                  <a:pt x="112" y="218"/>
                </a:lnTo>
                <a:lnTo>
                  <a:pt x="109" y="219"/>
                </a:lnTo>
                <a:lnTo>
                  <a:pt x="109" y="221"/>
                </a:lnTo>
                <a:lnTo>
                  <a:pt x="106" y="222"/>
                </a:lnTo>
                <a:lnTo>
                  <a:pt x="97" y="221"/>
                </a:lnTo>
                <a:lnTo>
                  <a:pt x="97" y="214"/>
                </a:lnTo>
                <a:lnTo>
                  <a:pt x="100" y="209"/>
                </a:lnTo>
                <a:lnTo>
                  <a:pt x="100" y="208"/>
                </a:lnTo>
                <a:lnTo>
                  <a:pt x="100" y="205"/>
                </a:lnTo>
                <a:lnTo>
                  <a:pt x="98" y="205"/>
                </a:lnTo>
                <a:lnTo>
                  <a:pt x="97" y="203"/>
                </a:lnTo>
                <a:lnTo>
                  <a:pt x="94" y="202"/>
                </a:lnTo>
                <a:lnTo>
                  <a:pt x="93" y="202"/>
                </a:lnTo>
                <a:lnTo>
                  <a:pt x="90" y="212"/>
                </a:lnTo>
                <a:lnTo>
                  <a:pt x="87" y="211"/>
                </a:lnTo>
                <a:lnTo>
                  <a:pt x="85" y="209"/>
                </a:lnTo>
                <a:lnTo>
                  <a:pt x="85" y="206"/>
                </a:lnTo>
                <a:lnTo>
                  <a:pt x="85" y="205"/>
                </a:lnTo>
                <a:lnTo>
                  <a:pt x="84" y="205"/>
                </a:lnTo>
                <a:lnTo>
                  <a:pt x="84" y="203"/>
                </a:lnTo>
                <a:lnTo>
                  <a:pt x="81" y="206"/>
                </a:lnTo>
                <a:lnTo>
                  <a:pt x="79" y="205"/>
                </a:lnTo>
                <a:lnTo>
                  <a:pt x="79" y="200"/>
                </a:lnTo>
                <a:lnTo>
                  <a:pt x="78" y="199"/>
                </a:lnTo>
                <a:lnTo>
                  <a:pt x="76" y="193"/>
                </a:lnTo>
                <a:lnTo>
                  <a:pt x="75" y="193"/>
                </a:lnTo>
                <a:lnTo>
                  <a:pt x="72" y="193"/>
                </a:lnTo>
                <a:lnTo>
                  <a:pt x="60" y="224"/>
                </a:lnTo>
                <a:lnTo>
                  <a:pt x="57" y="224"/>
                </a:lnTo>
                <a:lnTo>
                  <a:pt x="47" y="224"/>
                </a:lnTo>
                <a:lnTo>
                  <a:pt x="46" y="230"/>
                </a:lnTo>
                <a:lnTo>
                  <a:pt x="44" y="228"/>
                </a:lnTo>
                <a:lnTo>
                  <a:pt x="41" y="230"/>
                </a:lnTo>
                <a:lnTo>
                  <a:pt x="40" y="230"/>
                </a:lnTo>
                <a:lnTo>
                  <a:pt x="37" y="234"/>
                </a:lnTo>
                <a:lnTo>
                  <a:pt x="35" y="236"/>
                </a:lnTo>
                <a:lnTo>
                  <a:pt x="33" y="236"/>
                </a:lnTo>
                <a:lnTo>
                  <a:pt x="31" y="236"/>
                </a:lnTo>
                <a:lnTo>
                  <a:pt x="30" y="234"/>
                </a:lnTo>
                <a:lnTo>
                  <a:pt x="28" y="234"/>
                </a:lnTo>
                <a:lnTo>
                  <a:pt x="27" y="236"/>
                </a:lnTo>
                <a:lnTo>
                  <a:pt x="24" y="234"/>
                </a:lnTo>
                <a:lnTo>
                  <a:pt x="21" y="237"/>
                </a:lnTo>
                <a:lnTo>
                  <a:pt x="19" y="237"/>
                </a:lnTo>
                <a:lnTo>
                  <a:pt x="16" y="234"/>
                </a:lnTo>
                <a:lnTo>
                  <a:pt x="9" y="234"/>
                </a:lnTo>
                <a:lnTo>
                  <a:pt x="8" y="233"/>
                </a:lnTo>
                <a:lnTo>
                  <a:pt x="8" y="230"/>
                </a:lnTo>
                <a:lnTo>
                  <a:pt x="6" y="225"/>
                </a:lnTo>
                <a:lnTo>
                  <a:pt x="5" y="224"/>
                </a:lnTo>
                <a:lnTo>
                  <a:pt x="6" y="221"/>
                </a:lnTo>
                <a:lnTo>
                  <a:pt x="3" y="218"/>
                </a:lnTo>
                <a:lnTo>
                  <a:pt x="2" y="216"/>
                </a:lnTo>
                <a:lnTo>
                  <a:pt x="0" y="215"/>
                </a:lnTo>
                <a:lnTo>
                  <a:pt x="2" y="214"/>
                </a:lnTo>
                <a:lnTo>
                  <a:pt x="6" y="209"/>
                </a:lnTo>
                <a:lnTo>
                  <a:pt x="5" y="205"/>
                </a:lnTo>
                <a:lnTo>
                  <a:pt x="8" y="202"/>
                </a:lnTo>
                <a:lnTo>
                  <a:pt x="8" y="203"/>
                </a:lnTo>
                <a:lnTo>
                  <a:pt x="12" y="202"/>
                </a:lnTo>
                <a:lnTo>
                  <a:pt x="13" y="202"/>
                </a:lnTo>
                <a:lnTo>
                  <a:pt x="15" y="203"/>
                </a:lnTo>
                <a:lnTo>
                  <a:pt x="16" y="203"/>
                </a:lnTo>
                <a:lnTo>
                  <a:pt x="19" y="202"/>
                </a:lnTo>
                <a:lnTo>
                  <a:pt x="21" y="200"/>
                </a:lnTo>
                <a:lnTo>
                  <a:pt x="24" y="197"/>
                </a:lnTo>
                <a:lnTo>
                  <a:pt x="25" y="194"/>
                </a:lnTo>
                <a:lnTo>
                  <a:pt x="25" y="193"/>
                </a:lnTo>
                <a:lnTo>
                  <a:pt x="28" y="189"/>
                </a:lnTo>
                <a:lnTo>
                  <a:pt x="31" y="181"/>
                </a:lnTo>
                <a:lnTo>
                  <a:pt x="35" y="173"/>
                </a:lnTo>
                <a:lnTo>
                  <a:pt x="35" y="171"/>
                </a:lnTo>
                <a:lnTo>
                  <a:pt x="37" y="168"/>
                </a:lnTo>
                <a:lnTo>
                  <a:pt x="38" y="165"/>
                </a:lnTo>
                <a:lnTo>
                  <a:pt x="38" y="161"/>
                </a:lnTo>
                <a:lnTo>
                  <a:pt x="40" y="159"/>
                </a:lnTo>
                <a:lnTo>
                  <a:pt x="41" y="155"/>
                </a:lnTo>
                <a:lnTo>
                  <a:pt x="43" y="152"/>
                </a:lnTo>
                <a:lnTo>
                  <a:pt x="44" y="148"/>
                </a:lnTo>
                <a:lnTo>
                  <a:pt x="46" y="145"/>
                </a:lnTo>
                <a:lnTo>
                  <a:pt x="47" y="140"/>
                </a:lnTo>
                <a:lnTo>
                  <a:pt x="52" y="124"/>
                </a:lnTo>
                <a:lnTo>
                  <a:pt x="54" y="117"/>
                </a:lnTo>
                <a:lnTo>
                  <a:pt x="57" y="112"/>
                </a:lnTo>
                <a:lnTo>
                  <a:pt x="59" y="107"/>
                </a:lnTo>
                <a:lnTo>
                  <a:pt x="62" y="102"/>
                </a:lnTo>
                <a:lnTo>
                  <a:pt x="66" y="98"/>
                </a:lnTo>
                <a:lnTo>
                  <a:pt x="66" y="96"/>
                </a:lnTo>
                <a:lnTo>
                  <a:pt x="68" y="95"/>
                </a:lnTo>
                <a:lnTo>
                  <a:pt x="68" y="93"/>
                </a:lnTo>
                <a:lnTo>
                  <a:pt x="69" y="92"/>
                </a:lnTo>
                <a:lnTo>
                  <a:pt x="72" y="89"/>
                </a:lnTo>
                <a:lnTo>
                  <a:pt x="74" y="88"/>
                </a:lnTo>
                <a:lnTo>
                  <a:pt x="81" y="83"/>
                </a:lnTo>
                <a:lnTo>
                  <a:pt x="84" y="82"/>
                </a:lnTo>
                <a:lnTo>
                  <a:pt x="91" y="80"/>
                </a:lnTo>
                <a:lnTo>
                  <a:pt x="100" y="80"/>
                </a:lnTo>
                <a:lnTo>
                  <a:pt x="104" y="79"/>
                </a:lnTo>
                <a:lnTo>
                  <a:pt x="107" y="79"/>
                </a:lnTo>
                <a:lnTo>
                  <a:pt x="110" y="77"/>
                </a:lnTo>
                <a:lnTo>
                  <a:pt x="113" y="79"/>
                </a:lnTo>
                <a:lnTo>
                  <a:pt x="115" y="80"/>
                </a:lnTo>
                <a:lnTo>
                  <a:pt x="116" y="82"/>
                </a:lnTo>
                <a:lnTo>
                  <a:pt x="118" y="83"/>
                </a:lnTo>
                <a:lnTo>
                  <a:pt x="118" y="86"/>
                </a:lnTo>
                <a:lnTo>
                  <a:pt x="116" y="89"/>
                </a:lnTo>
                <a:lnTo>
                  <a:pt x="115" y="90"/>
                </a:lnTo>
                <a:lnTo>
                  <a:pt x="112" y="93"/>
                </a:lnTo>
                <a:lnTo>
                  <a:pt x="110" y="93"/>
                </a:lnTo>
                <a:lnTo>
                  <a:pt x="109" y="93"/>
                </a:lnTo>
                <a:lnTo>
                  <a:pt x="110" y="92"/>
                </a:lnTo>
                <a:lnTo>
                  <a:pt x="112" y="90"/>
                </a:lnTo>
                <a:lnTo>
                  <a:pt x="113" y="89"/>
                </a:lnTo>
                <a:lnTo>
                  <a:pt x="115" y="86"/>
                </a:lnTo>
                <a:lnTo>
                  <a:pt x="113" y="86"/>
                </a:lnTo>
                <a:lnTo>
                  <a:pt x="110" y="86"/>
                </a:lnTo>
                <a:lnTo>
                  <a:pt x="106" y="85"/>
                </a:lnTo>
                <a:lnTo>
                  <a:pt x="104" y="86"/>
                </a:lnTo>
                <a:lnTo>
                  <a:pt x="106" y="86"/>
                </a:lnTo>
                <a:lnTo>
                  <a:pt x="107" y="89"/>
                </a:lnTo>
                <a:lnTo>
                  <a:pt x="106" y="90"/>
                </a:lnTo>
                <a:lnTo>
                  <a:pt x="104" y="95"/>
                </a:lnTo>
                <a:lnTo>
                  <a:pt x="104" y="98"/>
                </a:lnTo>
                <a:lnTo>
                  <a:pt x="103" y="101"/>
                </a:lnTo>
                <a:lnTo>
                  <a:pt x="101" y="99"/>
                </a:lnTo>
                <a:lnTo>
                  <a:pt x="98" y="98"/>
                </a:lnTo>
                <a:lnTo>
                  <a:pt x="97" y="99"/>
                </a:lnTo>
                <a:lnTo>
                  <a:pt x="94" y="101"/>
                </a:lnTo>
                <a:lnTo>
                  <a:pt x="96" y="102"/>
                </a:lnTo>
                <a:lnTo>
                  <a:pt x="97" y="104"/>
                </a:lnTo>
                <a:lnTo>
                  <a:pt x="96" y="105"/>
                </a:lnTo>
                <a:lnTo>
                  <a:pt x="97" y="105"/>
                </a:lnTo>
                <a:lnTo>
                  <a:pt x="100" y="105"/>
                </a:lnTo>
                <a:lnTo>
                  <a:pt x="101" y="107"/>
                </a:lnTo>
                <a:lnTo>
                  <a:pt x="104" y="108"/>
                </a:lnTo>
                <a:lnTo>
                  <a:pt x="104" y="110"/>
                </a:lnTo>
                <a:lnTo>
                  <a:pt x="104" y="111"/>
                </a:lnTo>
                <a:lnTo>
                  <a:pt x="103" y="112"/>
                </a:lnTo>
                <a:lnTo>
                  <a:pt x="100" y="114"/>
                </a:lnTo>
                <a:lnTo>
                  <a:pt x="98" y="115"/>
                </a:lnTo>
                <a:lnTo>
                  <a:pt x="97" y="115"/>
                </a:lnTo>
                <a:lnTo>
                  <a:pt x="98" y="117"/>
                </a:lnTo>
                <a:lnTo>
                  <a:pt x="100" y="118"/>
                </a:lnTo>
                <a:lnTo>
                  <a:pt x="101" y="118"/>
                </a:lnTo>
                <a:lnTo>
                  <a:pt x="104" y="118"/>
                </a:lnTo>
                <a:lnTo>
                  <a:pt x="106" y="121"/>
                </a:lnTo>
                <a:lnTo>
                  <a:pt x="107" y="124"/>
                </a:lnTo>
                <a:lnTo>
                  <a:pt x="109" y="124"/>
                </a:lnTo>
                <a:lnTo>
                  <a:pt x="112" y="123"/>
                </a:lnTo>
                <a:lnTo>
                  <a:pt x="113" y="120"/>
                </a:lnTo>
                <a:lnTo>
                  <a:pt x="113" y="115"/>
                </a:lnTo>
                <a:lnTo>
                  <a:pt x="115" y="114"/>
                </a:lnTo>
                <a:lnTo>
                  <a:pt x="116" y="111"/>
                </a:lnTo>
                <a:lnTo>
                  <a:pt x="119" y="108"/>
                </a:lnTo>
                <a:lnTo>
                  <a:pt x="123" y="105"/>
                </a:lnTo>
                <a:lnTo>
                  <a:pt x="126" y="104"/>
                </a:lnTo>
                <a:lnTo>
                  <a:pt x="126" y="101"/>
                </a:lnTo>
                <a:lnTo>
                  <a:pt x="126" y="99"/>
                </a:lnTo>
                <a:lnTo>
                  <a:pt x="126" y="96"/>
                </a:lnTo>
                <a:lnTo>
                  <a:pt x="126" y="92"/>
                </a:lnTo>
                <a:lnTo>
                  <a:pt x="128" y="89"/>
                </a:lnTo>
                <a:lnTo>
                  <a:pt x="128" y="88"/>
                </a:lnTo>
                <a:lnTo>
                  <a:pt x="129" y="86"/>
                </a:lnTo>
                <a:lnTo>
                  <a:pt x="131" y="82"/>
                </a:lnTo>
                <a:lnTo>
                  <a:pt x="134" y="77"/>
                </a:lnTo>
                <a:lnTo>
                  <a:pt x="135" y="76"/>
                </a:lnTo>
                <a:lnTo>
                  <a:pt x="137" y="71"/>
                </a:lnTo>
                <a:lnTo>
                  <a:pt x="138" y="67"/>
                </a:lnTo>
                <a:lnTo>
                  <a:pt x="138" y="64"/>
                </a:lnTo>
                <a:lnTo>
                  <a:pt x="138" y="61"/>
                </a:lnTo>
                <a:lnTo>
                  <a:pt x="141" y="55"/>
                </a:lnTo>
                <a:lnTo>
                  <a:pt x="142" y="52"/>
                </a:lnTo>
                <a:lnTo>
                  <a:pt x="145" y="51"/>
                </a:lnTo>
                <a:lnTo>
                  <a:pt x="148" y="49"/>
                </a:lnTo>
                <a:lnTo>
                  <a:pt x="148" y="48"/>
                </a:lnTo>
                <a:lnTo>
                  <a:pt x="151" y="47"/>
                </a:lnTo>
                <a:lnTo>
                  <a:pt x="157" y="44"/>
                </a:lnTo>
                <a:lnTo>
                  <a:pt x="157" y="42"/>
                </a:lnTo>
                <a:lnTo>
                  <a:pt x="159" y="25"/>
                </a:lnTo>
                <a:lnTo>
                  <a:pt x="160" y="19"/>
                </a:lnTo>
                <a:lnTo>
                  <a:pt x="164" y="8"/>
                </a:lnTo>
                <a:lnTo>
                  <a:pt x="166" y="4"/>
                </a:lnTo>
                <a:lnTo>
                  <a:pt x="166" y="3"/>
                </a:lnTo>
                <a:lnTo>
                  <a:pt x="167" y="3"/>
                </a:lnTo>
                <a:lnTo>
                  <a:pt x="169" y="0"/>
                </a:lnTo>
                <a:lnTo>
                  <a:pt x="170" y="0"/>
                </a:lnTo>
                <a:lnTo>
                  <a:pt x="170" y="1"/>
                </a:lnTo>
                <a:lnTo>
                  <a:pt x="169" y="3"/>
                </a:lnTo>
                <a:lnTo>
                  <a:pt x="167" y="4"/>
                </a:lnTo>
                <a:lnTo>
                  <a:pt x="167" y="5"/>
                </a:lnTo>
                <a:lnTo>
                  <a:pt x="170" y="5"/>
                </a:lnTo>
                <a:close/>
                <a:moveTo>
                  <a:pt x="172" y="16"/>
                </a:moveTo>
                <a:lnTo>
                  <a:pt x="172" y="17"/>
                </a:lnTo>
                <a:lnTo>
                  <a:pt x="170" y="17"/>
                </a:lnTo>
                <a:lnTo>
                  <a:pt x="169" y="16"/>
                </a:lnTo>
                <a:lnTo>
                  <a:pt x="169" y="14"/>
                </a:lnTo>
                <a:lnTo>
                  <a:pt x="170" y="14"/>
                </a:lnTo>
                <a:lnTo>
                  <a:pt x="172" y="14"/>
                </a:lnTo>
                <a:lnTo>
                  <a:pt x="172" y="1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77" name="Freeform 273"/>
          <p:cNvSpPr>
            <a:spLocks noEditPoints="1"/>
          </p:cNvSpPr>
          <p:nvPr/>
        </p:nvSpPr>
        <p:spPr bwMode="auto">
          <a:xfrm rot="21334256">
            <a:off x="23104238" y="2958205"/>
            <a:ext cx="973252" cy="948492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8" name="Freeform 274"/>
          <p:cNvSpPr>
            <a:spLocks/>
          </p:cNvSpPr>
          <p:nvPr/>
        </p:nvSpPr>
        <p:spPr bwMode="auto">
          <a:xfrm rot="21334256">
            <a:off x="24971298" y="1548931"/>
            <a:ext cx="939017" cy="548018"/>
          </a:xfrm>
          <a:custGeom>
            <a:avLst/>
            <a:gdLst>
              <a:gd name="T0" fmla="*/ 2147483647 w 171"/>
              <a:gd name="T1" fmla="*/ 2147483647 h 150"/>
              <a:gd name="T2" fmla="*/ 2147483647 w 171"/>
              <a:gd name="T3" fmla="*/ 2147483647 h 150"/>
              <a:gd name="T4" fmla="*/ 2147483647 w 171"/>
              <a:gd name="T5" fmla="*/ 2147483647 h 150"/>
              <a:gd name="T6" fmla="*/ 2147483647 w 171"/>
              <a:gd name="T7" fmla="*/ 2147483647 h 150"/>
              <a:gd name="T8" fmla="*/ 2147483647 w 171"/>
              <a:gd name="T9" fmla="*/ 2147483647 h 150"/>
              <a:gd name="T10" fmla="*/ 2147483647 w 171"/>
              <a:gd name="T11" fmla="*/ 2147483647 h 150"/>
              <a:gd name="T12" fmla="*/ 2147483647 w 171"/>
              <a:gd name="T13" fmla="*/ 2147483647 h 150"/>
              <a:gd name="T14" fmla="*/ 2147483647 w 171"/>
              <a:gd name="T15" fmla="*/ 2147483647 h 150"/>
              <a:gd name="T16" fmla="*/ 2147483647 w 171"/>
              <a:gd name="T17" fmla="*/ 2147483647 h 150"/>
              <a:gd name="T18" fmla="*/ 2147483647 w 171"/>
              <a:gd name="T19" fmla="*/ 2147483647 h 150"/>
              <a:gd name="T20" fmla="*/ 2147483647 w 171"/>
              <a:gd name="T21" fmla="*/ 2147483647 h 150"/>
              <a:gd name="T22" fmla="*/ 2147483647 w 171"/>
              <a:gd name="T23" fmla="*/ 2147483647 h 150"/>
              <a:gd name="T24" fmla="*/ 2147483647 w 171"/>
              <a:gd name="T25" fmla="*/ 2147483647 h 150"/>
              <a:gd name="T26" fmla="*/ 2147483647 w 171"/>
              <a:gd name="T27" fmla="*/ 2147483647 h 150"/>
              <a:gd name="T28" fmla="*/ 2147483647 w 171"/>
              <a:gd name="T29" fmla="*/ 2147483647 h 150"/>
              <a:gd name="T30" fmla="*/ 2147483647 w 171"/>
              <a:gd name="T31" fmla="*/ 2147483647 h 150"/>
              <a:gd name="T32" fmla="*/ 2147483647 w 171"/>
              <a:gd name="T33" fmla="*/ 2147483647 h 150"/>
              <a:gd name="T34" fmla="*/ 2147483647 w 171"/>
              <a:gd name="T35" fmla="*/ 2147483647 h 150"/>
              <a:gd name="T36" fmla="*/ 2147483647 w 171"/>
              <a:gd name="T37" fmla="*/ 2147483647 h 150"/>
              <a:gd name="T38" fmla="*/ 2147483647 w 171"/>
              <a:gd name="T39" fmla="*/ 2147483647 h 150"/>
              <a:gd name="T40" fmla="*/ 2147483647 w 171"/>
              <a:gd name="T41" fmla="*/ 2147483647 h 150"/>
              <a:gd name="T42" fmla="*/ 2147483647 w 171"/>
              <a:gd name="T43" fmla="*/ 2147483647 h 150"/>
              <a:gd name="T44" fmla="*/ 2147483647 w 171"/>
              <a:gd name="T45" fmla="*/ 2147483647 h 150"/>
              <a:gd name="T46" fmla="*/ 2147483647 w 171"/>
              <a:gd name="T47" fmla="*/ 2147483647 h 150"/>
              <a:gd name="T48" fmla="*/ 2147483647 w 171"/>
              <a:gd name="T49" fmla="*/ 2147483647 h 150"/>
              <a:gd name="T50" fmla="*/ 2147483647 w 171"/>
              <a:gd name="T51" fmla="*/ 2147483647 h 150"/>
              <a:gd name="T52" fmla="*/ 2147483647 w 171"/>
              <a:gd name="T53" fmla="*/ 2147483647 h 150"/>
              <a:gd name="T54" fmla="*/ 2147483647 w 171"/>
              <a:gd name="T55" fmla="*/ 2147483647 h 150"/>
              <a:gd name="T56" fmla="*/ 2147483647 w 171"/>
              <a:gd name="T57" fmla="*/ 2147483647 h 150"/>
              <a:gd name="T58" fmla="*/ 2147483647 w 171"/>
              <a:gd name="T59" fmla="*/ 2147483647 h 150"/>
              <a:gd name="T60" fmla="*/ 2147483647 w 171"/>
              <a:gd name="T61" fmla="*/ 2147483647 h 150"/>
              <a:gd name="T62" fmla="*/ 2147483647 w 171"/>
              <a:gd name="T63" fmla="*/ 2147483647 h 150"/>
              <a:gd name="T64" fmla="*/ 2147483647 w 171"/>
              <a:gd name="T65" fmla="*/ 2147483647 h 150"/>
              <a:gd name="T66" fmla="*/ 2147483647 w 171"/>
              <a:gd name="T67" fmla="*/ 2147483647 h 150"/>
              <a:gd name="T68" fmla="*/ 2147483647 w 171"/>
              <a:gd name="T69" fmla="*/ 2147483647 h 150"/>
              <a:gd name="T70" fmla="*/ 2147483647 w 171"/>
              <a:gd name="T71" fmla="*/ 2147483647 h 150"/>
              <a:gd name="T72" fmla="*/ 2147483647 w 171"/>
              <a:gd name="T73" fmla="*/ 2147483647 h 150"/>
              <a:gd name="T74" fmla="*/ 2147483647 w 171"/>
              <a:gd name="T75" fmla="*/ 2147483647 h 150"/>
              <a:gd name="T76" fmla="*/ 2147483647 w 171"/>
              <a:gd name="T77" fmla="*/ 2147483647 h 150"/>
              <a:gd name="T78" fmla="*/ 2147483647 w 171"/>
              <a:gd name="T79" fmla="*/ 2147483647 h 150"/>
              <a:gd name="T80" fmla="*/ 2147483647 w 171"/>
              <a:gd name="T81" fmla="*/ 2147483647 h 150"/>
              <a:gd name="T82" fmla="*/ 2147483647 w 171"/>
              <a:gd name="T83" fmla="*/ 2147483647 h 150"/>
              <a:gd name="T84" fmla="*/ 2147483647 w 171"/>
              <a:gd name="T85" fmla="*/ 2147483647 h 150"/>
              <a:gd name="T86" fmla="*/ 2147483647 w 171"/>
              <a:gd name="T87" fmla="*/ 2147483647 h 150"/>
              <a:gd name="T88" fmla="*/ 2147483647 w 171"/>
              <a:gd name="T89" fmla="*/ 2147483647 h 150"/>
              <a:gd name="T90" fmla="*/ 2147483647 w 171"/>
              <a:gd name="T91" fmla="*/ 2147483647 h 150"/>
              <a:gd name="T92" fmla="*/ 2147483647 w 171"/>
              <a:gd name="T93" fmla="*/ 2147483647 h 150"/>
              <a:gd name="T94" fmla="*/ 2147483647 w 171"/>
              <a:gd name="T95" fmla="*/ 2147483647 h 150"/>
              <a:gd name="T96" fmla="*/ 2147483647 w 171"/>
              <a:gd name="T97" fmla="*/ 2147483647 h 150"/>
              <a:gd name="T98" fmla="*/ 2147483647 w 171"/>
              <a:gd name="T99" fmla="*/ 2147483647 h 150"/>
              <a:gd name="T100" fmla="*/ 2147483647 w 171"/>
              <a:gd name="T101" fmla="*/ 2147483647 h 150"/>
              <a:gd name="T102" fmla="*/ 2147483647 w 171"/>
              <a:gd name="T103" fmla="*/ 2147483647 h 150"/>
              <a:gd name="T104" fmla="*/ 2147483647 w 171"/>
              <a:gd name="T105" fmla="*/ 2147483647 h 150"/>
              <a:gd name="T106" fmla="*/ 2147483647 w 171"/>
              <a:gd name="T107" fmla="*/ 2147483647 h 150"/>
              <a:gd name="T108" fmla="*/ 2147483647 w 171"/>
              <a:gd name="T109" fmla="*/ 2147483647 h 150"/>
              <a:gd name="T110" fmla="*/ 2147483647 w 171"/>
              <a:gd name="T111" fmla="*/ 2147483647 h 150"/>
              <a:gd name="T112" fmla="*/ 2147483647 w 171"/>
              <a:gd name="T113" fmla="*/ 0 h 1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1"/>
              <a:gd name="T172" fmla="*/ 0 h 150"/>
              <a:gd name="T173" fmla="*/ 171 w 171"/>
              <a:gd name="T174" fmla="*/ 150 h 1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1" h="150">
                <a:moveTo>
                  <a:pt x="145" y="0"/>
                </a:moveTo>
                <a:lnTo>
                  <a:pt x="165" y="2"/>
                </a:lnTo>
                <a:lnTo>
                  <a:pt x="164" y="28"/>
                </a:lnTo>
                <a:lnTo>
                  <a:pt x="164" y="34"/>
                </a:lnTo>
                <a:lnTo>
                  <a:pt x="165" y="33"/>
                </a:lnTo>
                <a:lnTo>
                  <a:pt x="167" y="30"/>
                </a:lnTo>
                <a:lnTo>
                  <a:pt x="170" y="30"/>
                </a:lnTo>
                <a:lnTo>
                  <a:pt x="167" y="72"/>
                </a:lnTo>
                <a:lnTo>
                  <a:pt x="171" y="72"/>
                </a:lnTo>
                <a:lnTo>
                  <a:pt x="170" y="109"/>
                </a:lnTo>
                <a:lnTo>
                  <a:pt x="168" y="113"/>
                </a:lnTo>
                <a:lnTo>
                  <a:pt x="161" y="109"/>
                </a:lnTo>
                <a:lnTo>
                  <a:pt x="155" y="110"/>
                </a:lnTo>
                <a:lnTo>
                  <a:pt x="148" y="109"/>
                </a:lnTo>
                <a:lnTo>
                  <a:pt x="149" y="113"/>
                </a:lnTo>
                <a:lnTo>
                  <a:pt x="149" y="118"/>
                </a:lnTo>
                <a:lnTo>
                  <a:pt x="146" y="119"/>
                </a:lnTo>
                <a:lnTo>
                  <a:pt x="140" y="122"/>
                </a:lnTo>
                <a:lnTo>
                  <a:pt x="136" y="123"/>
                </a:lnTo>
                <a:lnTo>
                  <a:pt x="131" y="123"/>
                </a:lnTo>
                <a:lnTo>
                  <a:pt x="121" y="134"/>
                </a:lnTo>
                <a:lnTo>
                  <a:pt x="121" y="150"/>
                </a:lnTo>
                <a:lnTo>
                  <a:pt x="105" y="142"/>
                </a:lnTo>
                <a:lnTo>
                  <a:pt x="82" y="128"/>
                </a:lnTo>
                <a:lnTo>
                  <a:pt x="85" y="123"/>
                </a:lnTo>
                <a:lnTo>
                  <a:pt x="73" y="118"/>
                </a:lnTo>
                <a:lnTo>
                  <a:pt x="11" y="113"/>
                </a:lnTo>
                <a:lnTo>
                  <a:pt x="13" y="106"/>
                </a:lnTo>
                <a:lnTo>
                  <a:pt x="14" y="94"/>
                </a:lnTo>
                <a:lnTo>
                  <a:pt x="19" y="94"/>
                </a:lnTo>
                <a:lnTo>
                  <a:pt x="17" y="93"/>
                </a:lnTo>
                <a:lnTo>
                  <a:pt x="19" y="90"/>
                </a:lnTo>
                <a:lnTo>
                  <a:pt x="19" y="88"/>
                </a:lnTo>
                <a:lnTo>
                  <a:pt x="14" y="87"/>
                </a:lnTo>
                <a:lnTo>
                  <a:pt x="8" y="85"/>
                </a:lnTo>
                <a:lnTo>
                  <a:pt x="5" y="85"/>
                </a:lnTo>
                <a:lnTo>
                  <a:pt x="2" y="82"/>
                </a:lnTo>
                <a:lnTo>
                  <a:pt x="1" y="82"/>
                </a:lnTo>
                <a:lnTo>
                  <a:pt x="0" y="81"/>
                </a:lnTo>
                <a:lnTo>
                  <a:pt x="4" y="81"/>
                </a:lnTo>
                <a:lnTo>
                  <a:pt x="7" y="82"/>
                </a:lnTo>
                <a:lnTo>
                  <a:pt x="8" y="82"/>
                </a:lnTo>
                <a:lnTo>
                  <a:pt x="10" y="53"/>
                </a:lnTo>
                <a:lnTo>
                  <a:pt x="39" y="55"/>
                </a:lnTo>
                <a:lnTo>
                  <a:pt x="41" y="41"/>
                </a:lnTo>
                <a:lnTo>
                  <a:pt x="43" y="37"/>
                </a:lnTo>
                <a:lnTo>
                  <a:pt x="48" y="40"/>
                </a:lnTo>
                <a:lnTo>
                  <a:pt x="52" y="41"/>
                </a:lnTo>
                <a:lnTo>
                  <a:pt x="52" y="40"/>
                </a:lnTo>
                <a:lnTo>
                  <a:pt x="54" y="37"/>
                </a:lnTo>
                <a:lnTo>
                  <a:pt x="54" y="30"/>
                </a:lnTo>
                <a:lnTo>
                  <a:pt x="54" y="24"/>
                </a:lnTo>
                <a:lnTo>
                  <a:pt x="64" y="16"/>
                </a:lnTo>
                <a:lnTo>
                  <a:pt x="65" y="18"/>
                </a:lnTo>
                <a:lnTo>
                  <a:pt x="67" y="16"/>
                </a:lnTo>
                <a:lnTo>
                  <a:pt x="70" y="15"/>
                </a:lnTo>
                <a:lnTo>
                  <a:pt x="71" y="15"/>
                </a:lnTo>
                <a:lnTo>
                  <a:pt x="73" y="16"/>
                </a:lnTo>
                <a:lnTo>
                  <a:pt x="77" y="18"/>
                </a:lnTo>
                <a:lnTo>
                  <a:pt x="80" y="19"/>
                </a:lnTo>
                <a:lnTo>
                  <a:pt x="82" y="18"/>
                </a:lnTo>
                <a:lnTo>
                  <a:pt x="86" y="16"/>
                </a:lnTo>
                <a:lnTo>
                  <a:pt x="85" y="16"/>
                </a:lnTo>
                <a:lnTo>
                  <a:pt x="85" y="15"/>
                </a:lnTo>
                <a:lnTo>
                  <a:pt x="85" y="11"/>
                </a:lnTo>
                <a:lnTo>
                  <a:pt x="86" y="9"/>
                </a:lnTo>
                <a:lnTo>
                  <a:pt x="87" y="8"/>
                </a:lnTo>
                <a:lnTo>
                  <a:pt x="89" y="8"/>
                </a:lnTo>
                <a:lnTo>
                  <a:pt x="89" y="9"/>
                </a:lnTo>
                <a:lnTo>
                  <a:pt x="90" y="11"/>
                </a:lnTo>
                <a:lnTo>
                  <a:pt x="92" y="13"/>
                </a:lnTo>
                <a:lnTo>
                  <a:pt x="92" y="16"/>
                </a:lnTo>
                <a:lnTo>
                  <a:pt x="92" y="18"/>
                </a:lnTo>
                <a:lnTo>
                  <a:pt x="96" y="21"/>
                </a:lnTo>
                <a:lnTo>
                  <a:pt x="96" y="22"/>
                </a:lnTo>
                <a:lnTo>
                  <a:pt x="98" y="27"/>
                </a:lnTo>
                <a:lnTo>
                  <a:pt x="101" y="30"/>
                </a:lnTo>
                <a:lnTo>
                  <a:pt x="102" y="30"/>
                </a:lnTo>
                <a:lnTo>
                  <a:pt x="104" y="31"/>
                </a:lnTo>
                <a:lnTo>
                  <a:pt x="107" y="31"/>
                </a:lnTo>
                <a:lnTo>
                  <a:pt x="108" y="31"/>
                </a:lnTo>
                <a:lnTo>
                  <a:pt x="111" y="31"/>
                </a:lnTo>
                <a:lnTo>
                  <a:pt x="115" y="30"/>
                </a:lnTo>
                <a:lnTo>
                  <a:pt x="117" y="30"/>
                </a:lnTo>
                <a:lnTo>
                  <a:pt x="118" y="28"/>
                </a:lnTo>
                <a:lnTo>
                  <a:pt x="118" y="27"/>
                </a:lnTo>
                <a:lnTo>
                  <a:pt x="118" y="25"/>
                </a:lnTo>
                <a:lnTo>
                  <a:pt x="118" y="24"/>
                </a:lnTo>
                <a:lnTo>
                  <a:pt x="120" y="24"/>
                </a:lnTo>
                <a:lnTo>
                  <a:pt x="121" y="22"/>
                </a:lnTo>
                <a:lnTo>
                  <a:pt x="123" y="24"/>
                </a:lnTo>
                <a:lnTo>
                  <a:pt x="124" y="27"/>
                </a:lnTo>
                <a:lnTo>
                  <a:pt x="126" y="27"/>
                </a:lnTo>
                <a:lnTo>
                  <a:pt x="127" y="25"/>
                </a:lnTo>
                <a:lnTo>
                  <a:pt x="128" y="24"/>
                </a:lnTo>
                <a:lnTo>
                  <a:pt x="130" y="24"/>
                </a:lnTo>
                <a:lnTo>
                  <a:pt x="134" y="27"/>
                </a:lnTo>
                <a:lnTo>
                  <a:pt x="136" y="30"/>
                </a:lnTo>
                <a:lnTo>
                  <a:pt x="136" y="25"/>
                </a:lnTo>
                <a:lnTo>
                  <a:pt x="137" y="24"/>
                </a:lnTo>
                <a:lnTo>
                  <a:pt x="140" y="22"/>
                </a:lnTo>
                <a:lnTo>
                  <a:pt x="142" y="22"/>
                </a:lnTo>
                <a:lnTo>
                  <a:pt x="142" y="18"/>
                </a:lnTo>
                <a:lnTo>
                  <a:pt x="142" y="3"/>
                </a:lnTo>
                <a:lnTo>
                  <a:pt x="143" y="2"/>
                </a:lnTo>
                <a:lnTo>
                  <a:pt x="145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9" name="Freeform 275"/>
          <p:cNvSpPr>
            <a:spLocks noEditPoints="1"/>
          </p:cNvSpPr>
          <p:nvPr/>
        </p:nvSpPr>
        <p:spPr bwMode="auto">
          <a:xfrm rot="21334256">
            <a:off x="28505453" y="3967855"/>
            <a:ext cx="596667" cy="455601"/>
          </a:xfrm>
          <a:custGeom>
            <a:avLst/>
            <a:gdLst>
              <a:gd name="T0" fmla="*/ 2147483647 w 109"/>
              <a:gd name="T1" fmla="*/ 2147483647 h 125"/>
              <a:gd name="T2" fmla="*/ 2147483647 w 109"/>
              <a:gd name="T3" fmla="*/ 0 h 125"/>
              <a:gd name="T4" fmla="*/ 2147483647 w 109"/>
              <a:gd name="T5" fmla="*/ 2147483647 h 125"/>
              <a:gd name="T6" fmla="*/ 2147483647 w 109"/>
              <a:gd name="T7" fmla="*/ 2147483647 h 125"/>
              <a:gd name="T8" fmla="*/ 2147483647 w 109"/>
              <a:gd name="T9" fmla="*/ 2147483647 h 125"/>
              <a:gd name="T10" fmla="*/ 2147483647 w 109"/>
              <a:gd name="T11" fmla="*/ 2147483647 h 125"/>
              <a:gd name="T12" fmla="*/ 2147483647 w 109"/>
              <a:gd name="T13" fmla="*/ 2147483647 h 125"/>
              <a:gd name="T14" fmla="*/ 2147483647 w 109"/>
              <a:gd name="T15" fmla="*/ 2147483647 h 125"/>
              <a:gd name="T16" fmla="*/ 2147483647 w 109"/>
              <a:gd name="T17" fmla="*/ 2147483647 h 125"/>
              <a:gd name="T18" fmla="*/ 2147483647 w 109"/>
              <a:gd name="T19" fmla="*/ 2147483647 h 125"/>
              <a:gd name="T20" fmla="*/ 2147483647 w 109"/>
              <a:gd name="T21" fmla="*/ 2147483647 h 125"/>
              <a:gd name="T22" fmla="*/ 2147483647 w 109"/>
              <a:gd name="T23" fmla="*/ 2147483647 h 125"/>
              <a:gd name="T24" fmla="*/ 2147483647 w 109"/>
              <a:gd name="T25" fmla="*/ 2147483647 h 125"/>
              <a:gd name="T26" fmla="*/ 2147483647 w 109"/>
              <a:gd name="T27" fmla="*/ 2147483647 h 125"/>
              <a:gd name="T28" fmla="*/ 2147483647 w 109"/>
              <a:gd name="T29" fmla="*/ 2147483647 h 125"/>
              <a:gd name="T30" fmla="*/ 2147483647 w 109"/>
              <a:gd name="T31" fmla="*/ 2147483647 h 125"/>
              <a:gd name="T32" fmla="*/ 2147483647 w 109"/>
              <a:gd name="T33" fmla="*/ 2147483647 h 125"/>
              <a:gd name="T34" fmla="*/ 2147483647 w 109"/>
              <a:gd name="T35" fmla="*/ 2147483647 h 125"/>
              <a:gd name="T36" fmla="*/ 2147483647 w 109"/>
              <a:gd name="T37" fmla="*/ 2147483647 h 125"/>
              <a:gd name="T38" fmla="*/ 2147483647 w 109"/>
              <a:gd name="T39" fmla="*/ 2147483647 h 125"/>
              <a:gd name="T40" fmla="*/ 2147483647 w 109"/>
              <a:gd name="T41" fmla="*/ 2147483647 h 125"/>
              <a:gd name="T42" fmla="*/ 2147483647 w 109"/>
              <a:gd name="T43" fmla="*/ 2147483647 h 125"/>
              <a:gd name="T44" fmla="*/ 2147483647 w 109"/>
              <a:gd name="T45" fmla="*/ 2147483647 h 125"/>
              <a:gd name="T46" fmla="*/ 2147483647 w 109"/>
              <a:gd name="T47" fmla="*/ 2147483647 h 125"/>
              <a:gd name="T48" fmla="*/ 2147483647 w 109"/>
              <a:gd name="T49" fmla="*/ 2147483647 h 125"/>
              <a:gd name="T50" fmla="*/ 2147483647 w 109"/>
              <a:gd name="T51" fmla="*/ 2147483647 h 125"/>
              <a:gd name="T52" fmla="*/ 2147483647 w 109"/>
              <a:gd name="T53" fmla="*/ 2147483647 h 125"/>
              <a:gd name="T54" fmla="*/ 2147483647 w 109"/>
              <a:gd name="T55" fmla="*/ 2147483647 h 125"/>
              <a:gd name="T56" fmla="*/ 2147483647 w 109"/>
              <a:gd name="T57" fmla="*/ 2147483647 h 125"/>
              <a:gd name="T58" fmla="*/ 2147483647 w 109"/>
              <a:gd name="T59" fmla="*/ 2147483647 h 125"/>
              <a:gd name="T60" fmla="*/ 2147483647 w 109"/>
              <a:gd name="T61" fmla="*/ 2147483647 h 125"/>
              <a:gd name="T62" fmla="*/ 2147483647 w 109"/>
              <a:gd name="T63" fmla="*/ 2147483647 h 125"/>
              <a:gd name="T64" fmla="*/ 2147483647 w 109"/>
              <a:gd name="T65" fmla="*/ 2147483647 h 125"/>
              <a:gd name="T66" fmla="*/ 2147483647 w 109"/>
              <a:gd name="T67" fmla="*/ 2147483647 h 125"/>
              <a:gd name="T68" fmla="*/ 2147483647 w 109"/>
              <a:gd name="T69" fmla="*/ 2147483647 h 125"/>
              <a:gd name="T70" fmla="*/ 2147483647 w 109"/>
              <a:gd name="T71" fmla="*/ 2147483647 h 125"/>
              <a:gd name="T72" fmla="*/ 0 w 109"/>
              <a:gd name="T73" fmla="*/ 2147483647 h 125"/>
              <a:gd name="T74" fmla="*/ 2147483647 w 109"/>
              <a:gd name="T75" fmla="*/ 2147483647 h 125"/>
              <a:gd name="T76" fmla="*/ 2147483647 w 109"/>
              <a:gd name="T77" fmla="*/ 2147483647 h 125"/>
              <a:gd name="T78" fmla="*/ 2147483647 w 109"/>
              <a:gd name="T79" fmla="*/ 2147483647 h 125"/>
              <a:gd name="T80" fmla="*/ 2147483647 w 109"/>
              <a:gd name="T81" fmla="*/ 2147483647 h 125"/>
              <a:gd name="T82" fmla="*/ 2147483647 w 109"/>
              <a:gd name="T83" fmla="*/ 2147483647 h 125"/>
              <a:gd name="T84" fmla="*/ 2147483647 w 109"/>
              <a:gd name="T85" fmla="*/ 2147483647 h 125"/>
              <a:gd name="T86" fmla="*/ 2147483647 w 109"/>
              <a:gd name="T87" fmla="*/ 2147483647 h 1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9"/>
              <a:gd name="T133" fmla="*/ 0 h 125"/>
              <a:gd name="T134" fmla="*/ 109 w 109"/>
              <a:gd name="T135" fmla="*/ 125 h 1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9" h="125">
                <a:moveTo>
                  <a:pt x="41" y="17"/>
                </a:moveTo>
                <a:lnTo>
                  <a:pt x="50" y="11"/>
                </a:lnTo>
                <a:lnTo>
                  <a:pt x="49" y="8"/>
                </a:lnTo>
                <a:lnTo>
                  <a:pt x="59" y="0"/>
                </a:lnTo>
                <a:lnTo>
                  <a:pt x="60" y="2"/>
                </a:lnTo>
                <a:lnTo>
                  <a:pt x="63" y="3"/>
                </a:lnTo>
                <a:lnTo>
                  <a:pt x="66" y="3"/>
                </a:lnTo>
                <a:lnTo>
                  <a:pt x="68" y="8"/>
                </a:lnTo>
                <a:lnTo>
                  <a:pt x="68" y="14"/>
                </a:lnTo>
                <a:lnTo>
                  <a:pt x="69" y="15"/>
                </a:lnTo>
                <a:lnTo>
                  <a:pt x="71" y="17"/>
                </a:lnTo>
                <a:lnTo>
                  <a:pt x="72" y="18"/>
                </a:lnTo>
                <a:lnTo>
                  <a:pt x="72" y="20"/>
                </a:lnTo>
                <a:lnTo>
                  <a:pt x="78" y="17"/>
                </a:lnTo>
                <a:lnTo>
                  <a:pt x="82" y="22"/>
                </a:lnTo>
                <a:lnTo>
                  <a:pt x="79" y="24"/>
                </a:lnTo>
                <a:lnTo>
                  <a:pt x="81" y="25"/>
                </a:lnTo>
                <a:lnTo>
                  <a:pt x="76" y="30"/>
                </a:lnTo>
                <a:lnTo>
                  <a:pt x="78" y="33"/>
                </a:lnTo>
                <a:lnTo>
                  <a:pt x="79" y="34"/>
                </a:lnTo>
                <a:lnTo>
                  <a:pt x="82" y="36"/>
                </a:lnTo>
                <a:lnTo>
                  <a:pt x="84" y="39"/>
                </a:lnTo>
                <a:lnTo>
                  <a:pt x="82" y="42"/>
                </a:lnTo>
                <a:lnTo>
                  <a:pt x="84" y="46"/>
                </a:lnTo>
                <a:lnTo>
                  <a:pt x="81" y="47"/>
                </a:lnTo>
                <a:lnTo>
                  <a:pt x="82" y="49"/>
                </a:lnTo>
                <a:lnTo>
                  <a:pt x="81" y="50"/>
                </a:lnTo>
                <a:lnTo>
                  <a:pt x="79" y="52"/>
                </a:lnTo>
                <a:lnTo>
                  <a:pt x="79" y="53"/>
                </a:lnTo>
                <a:lnTo>
                  <a:pt x="79" y="65"/>
                </a:lnTo>
                <a:lnTo>
                  <a:pt x="84" y="65"/>
                </a:lnTo>
                <a:lnTo>
                  <a:pt x="85" y="61"/>
                </a:lnTo>
                <a:lnTo>
                  <a:pt x="87" y="63"/>
                </a:lnTo>
                <a:lnTo>
                  <a:pt x="90" y="62"/>
                </a:lnTo>
                <a:lnTo>
                  <a:pt x="104" y="77"/>
                </a:lnTo>
                <a:lnTo>
                  <a:pt x="98" y="80"/>
                </a:lnTo>
                <a:lnTo>
                  <a:pt x="104" y="84"/>
                </a:lnTo>
                <a:lnTo>
                  <a:pt x="103" y="85"/>
                </a:lnTo>
                <a:lnTo>
                  <a:pt x="107" y="91"/>
                </a:lnTo>
                <a:lnTo>
                  <a:pt x="95" y="102"/>
                </a:lnTo>
                <a:lnTo>
                  <a:pt x="109" y="116"/>
                </a:lnTo>
                <a:lnTo>
                  <a:pt x="103" y="121"/>
                </a:lnTo>
                <a:lnTo>
                  <a:pt x="98" y="115"/>
                </a:lnTo>
                <a:lnTo>
                  <a:pt x="88" y="125"/>
                </a:lnTo>
                <a:lnTo>
                  <a:pt x="85" y="124"/>
                </a:lnTo>
                <a:lnTo>
                  <a:pt x="84" y="124"/>
                </a:lnTo>
                <a:lnTo>
                  <a:pt x="81" y="119"/>
                </a:lnTo>
                <a:lnTo>
                  <a:pt x="79" y="119"/>
                </a:lnTo>
                <a:lnTo>
                  <a:pt x="78" y="116"/>
                </a:lnTo>
                <a:lnTo>
                  <a:pt x="75" y="110"/>
                </a:lnTo>
                <a:lnTo>
                  <a:pt x="75" y="106"/>
                </a:lnTo>
                <a:lnTo>
                  <a:pt x="73" y="105"/>
                </a:lnTo>
                <a:lnTo>
                  <a:pt x="76" y="100"/>
                </a:lnTo>
                <a:lnTo>
                  <a:pt x="73" y="94"/>
                </a:lnTo>
                <a:lnTo>
                  <a:pt x="73" y="91"/>
                </a:lnTo>
                <a:lnTo>
                  <a:pt x="72" y="87"/>
                </a:lnTo>
                <a:lnTo>
                  <a:pt x="73" y="84"/>
                </a:lnTo>
                <a:lnTo>
                  <a:pt x="76" y="81"/>
                </a:lnTo>
                <a:lnTo>
                  <a:pt x="78" y="80"/>
                </a:lnTo>
                <a:lnTo>
                  <a:pt x="78" y="77"/>
                </a:lnTo>
                <a:lnTo>
                  <a:pt x="76" y="77"/>
                </a:lnTo>
                <a:lnTo>
                  <a:pt x="75" y="77"/>
                </a:lnTo>
                <a:lnTo>
                  <a:pt x="73" y="75"/>
                </a:lnTo>
                <a:lnTo>
                  <a:pt x="76" y="65"/>
                </a:lnTo>
                <a:lnTo>
                  <a:pt x="68" y="61"/>
                </a:lnTo>
                <a:lnTo>
                  <a:pt x="56" y="71"/>
                </a:lnTo>
                <a:lnTo>
                  <a:pt x="46" y="59"/>
                </a:lnTo>
                <a:lnTo>
                  <a:pt x="57" y="49"/>
                </a:lnTo>
                <a:lnTo>
                  <a:pt x="50" y="42"/>
                </a:lnTo>
                <a:lnTo>
                  <a:pt x="41" y="46"/>
                </a:lnTo>
                <a:lnTo>
                  <a:pt x="32" y="34"/>
                </a:lnTo>
                <a:lnTo>
                  <a:pt x="22" y="37"/>
                </a:lnTo>
                <a:lnTo>
                  <a:pt x="0" y="11"/>
                </a:lnTo>
                <a:lnTo>
                  <a:pt x="5" y="8"/>
                </a:lnTo>
                <a:lnTo>
                  <a:pt x="10" y="3"/>
                </a:lnTo>
                <a:lnTo>
                  <a:pt x="28" y="24"/>
                </a:lnTo>
                <a:lnTo>
                  <a:pt x="40" y="14"/>
                </a:lnTo>
                <a:lnTo>
                  <a:pt x="41" y="17"/>
                </a:lnTo>
                <a:close/>
                <a:moveTo>
                  <a:pt x="54" y="93"/>
                </a:moveTo>
                <a:lnTo>
                  <a:pt x="43" y="105"/>
                </a:lnTo>
                <a:lnTo>
                  <a:pt x="37" y="99"/>
                </a:lnTo>
                <a:lnTo>
                  <a:pt x="40" y="96"/>
                </a:lnTo>
                <a:lnTo>
                  <a:pt x="38" y="93"/>
                </a:lnTo>
                <a:lnTo>
                  <a:pt x="47" y="87"/>
                </a:lnTo>
                <a:lnTo>
                  <a:pt x="49" y="85"/>
                </a:lnTo>
                <a:lnTo>
                  <a:pt x="53" y="88"/>
                </a:lnTo>
                <a:lnTo>
                  <a:pt x="51" y="90"/>
                </a:lnTo>
                <a:lnTo>
                  <a:pt x="54" y="9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0" name="Freeform 276"/>
          <p:cNvSpPr>
            <a:spLocks/>
          </p:cNvSpPr>
          <p:nvPr/>
        </p:nvSpPr>
        <p:spPr bwMode="auto">
          <a:xfrm rot="21334256">
            <a:off x="23546774" y="4376305"/>
            <a:ext cx="1330273" cy="765280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1" name="Freeform 277"/>
          <p:cNvSpPr>
            <a:spLocks/>
          </p:cNvSpPr>
          <p:nvPr/>
        </p:nvSpPr>
        <p:spPr bwMode="auto">
          <a:xfrm rot="21334256">
            <a:off x="25194476" y="4294077"/>
            <a:ext cx="1234905" cy="721505"/>
          </a:xfrm>
          <a:custGeom>
            <a:avLst/>
            <a:gdLst>
              <a:gd name="T0" fmla="*/ 2147483647 w 225"/>
              <a:gd name="T1" fmla="*/ 2147483647 h 198"/>
              <a:gd name="T2" fmla="*/ 2147483647 w 225"/>
              <a:gd name="T3" fmla="*/ 2147483647 h 198"/>
              <a:gd name="T4" fmla="*/ 2147483647 w 225"/>
              <a:gd name="T5" fmla="*/ 2147483647 h 198"/>
              <a:gd name="T6" fmla="*/ 2147483647 w 225"/>
              <a:gd name="T7" fmla="*/ 2147483647 h 198"/>
              <a:gd name="T8" fmla="*/ 2147483647 w 225"/>
              <a:gd name="T9" fmla="*/ 2147483647 h 198"/>
              <a:gd name="T10" fmla="*/ 2147483647 w 225"/>
              <a:gd name="T11" fmla="*/ 2147483647 h 198"/>
              <a:gd name="T12" fmla="*/ 2147483647 w 225"/>
              <a:gd name="T13" fmla="*/ 2147483647 h 198"/>
              <a:gd name="T14" fmla="*/ 2147483647 w 225"/>
              <a:gd name="T15" fmla="*/ 2147483647 h 198"/>
              <a:gd name="T16" fmla="*/ 2147483647 w 225"/>
              <a:gd name="T17" fmla="*/ 2147483647 h 198"/>
              <a:gd name="T18" fmla="*/ 2147483647 w 225"/>
              <a:gd name="T19" fmla="*/ 2147483647 h 198"/>
              <a:gd name="T20" fmla="*/ 2147483647 w 225"/>
              <a:gd name="T21" fmla="*/ 2147483647 h 198"/>
              <a:gd name="T22" fmla="*/ 2147483647 w 225"/>
              <a:gd name="T23" fmla="*/ 2147483647 h 198"/>
              <a:gd name="T24" fmla="*/ 2147483647 w 225"/>
              <a:gd name="T25" fmla="*/ 2147483647 h 198"/>
              <a:gd name="T26" fmla="*/ 2147483647 w 225"/>
              <a:gd name="T27" fmla="*/ 2147483647 h 198"/>
              <a:gd name="T28" fmla="*/ 2147483647 w 225"/>
              <a:gd name="T29" fmla="*/ 2147483647 h 198"/>
              <a:gd name="T30" fmla="*/ 2147483647 w 225"/>
              <a:gd name="T31" fmla="*/ 2147483647 h 198"/>
              <a:gd name="T32" fmla="*/ 2147483647 w 225"/>
              <a:gd name="T33" fmla="*/ 2147483647 h 198"/>
              <a:gd name="T34" fmla="*/ 2147483647 w 225"/>
              <a:gd name="T35" fmla="*/ 2147483647 h 198"/>
              <a:gd name="T36" fmla="*/ 2147483647 w 225"/>
              <a:gd name="T37" fmla="*/ 2147483647 h 198"/>
              <a:gd name="T38" fmla="*/ 2147483647 w 225"/>
              <a:gd name="T39" fmla="*/ 2147483647 h 198"/>
              <a:gd name="T40" fmla="*/ 2147483647 w 225"/>
              <a:gd name="T41" fmla="*/ 2147483647 h 198"/>
              <a:gd name="T42" fmla="*/ 2147483647 w 225"/>
              <a:gd name="T43" fmla="*/ 2147483647 h 198"/>
              <a:gd name="T44" fmla="*/ 2147483647 w 225"/>
              <a:gd name="T45" fmla="*/ 2147483647 h 198"/>
              <a:gd name="T46" fmla="*/ 2147483647 w 225"/>
              <a:gd name="T47" fmla="*/ 2147483647 h 198"/>
              <a:gd name="T48" fmla="*/ 2147483647 w 225"/>
              <a:gd name="T49" fmla="*/ 2147483647 h 198"/>
              <a:gd name="T50" fmla="*/ 2147483647 w 225"/>
              <a:gd name="T51" fmla="*/ 2147483647 h 198"/>
              <a:gd name="T52" fmla="*/ 2147483647 w 225"/>
              <a:gd name="T53" fmla="*/ 2147483647 h 198"/>
              <a:gd name="T54" fmla="*/ 2147483647 w 225"/>
              <a:gd name="T55" fmla="*/ 2147483647 h 198"/>
              <a:gd name="T56" fmla="*/ 2147483647 w 225"/>
              <a:gd name="T57" fmla="*/ 2147483647 h 198"/>
              <a:gd name="T58" fmla="*/ 2147483647 w 225"/>
              <a:gd name="T59" fmla="*/ 2147483647 h 198"/>
              <a:gd name="T60" fmla="*/ 2147483647 w 225"/>
              <a:gd name="T61" fmla="*/ 2147483647 h 198"/>
              <a:gd name="T62" fmla="*/ 2147483647 w 225"/>
              <a:gd name="T63" fmla="*/ 2147483647 h 198"/>
              <a:gd name="T64" fmla="*/ 2147483647 w 225"/>
              <a:gd name="T65" fmla="*/ 2147483647 h 198"/>
              <a:gd name="T66" fmla="*/ 2147483647 w 225"/>
              <a:gd name="T67" fmla="*/ 2147483647 h 198"/>
              <a:gd name="T68" fmla="*/ 2147483647 w 225"/>
              <a:gd name="T69" fmla="*/ 2147483647 h 198"/>
              <a:gd name="T70" fmla="*/ 2147483647 w 225"/>
              <a:gd name="T71" fmla="*/ 2147483647 h 198"/>
              <a:gd name="T72" fmla="*/ 2147483647 w 225"/>
              <a:gd name="T73" fmla="*/ 2147483647 h 198"/>
              <a:gd name="T74" fmla="*/ 2147483647 w 225"/>
              <a:gd name="T75" fmla="*/ 2147483647 h 198"/>
              <a:gd name="T76" fmla="*/ 2147483647 w 225"/>
              <a:gd name="T77" fmla="*/ 2147483647 h 198"/>
              <a:gd name="T78" fmla="*/ 2147483647 w 225"/>
              <a:gd name="T79" fmla="*/ 2147483647 h 198"/>
              <a:gd name="T80" fmla="*/ 2147483647 w 225"/>
              <a:gd name="T81" fmla="*/ 2147483647 h 198"/>
              <a:gd name="T82" fmla="*/ 2147483647 w 225"/>
              <a:gd name="T83" fmla="*/ 2147483647 h 198"/>
              <a:gd name="T84" fmla="*/ 2147483647 w 225"/>
              <a:gd name="T85" fmla="*/ 2147483647 h 198"/>
              <a:gd name="T86" fmla="*/ 2147483647 w 225"/>
              <a:gd name="T87" fmla="*/ 2147483647 h 198"/>
              <a:gd name="T88" fmla="*/ 2147483647 w 225"/>
              <a:gd name="T89" fmla="*/ 2147483647 h 198"/>
              <a:gd name="T90" fmla="*/ 2147483647 w 225"/>
              <a:gd name="T91" fmla="*/ 2147483647 h 198"/>
              <a:gd name="T92" fmla="*/ 2147483647 w 225"/>
              <a:gd name="T93" fmla="*/ 2147483647 h 198"/>
              <a:gd name="T94" fmla="*/ 2147483647 w 225"/>
              <a:gd name="T95" fmla="*/ 2147483647 h 1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25"/>
              <a:gd name="T145" fmla="*/ 0 h 198"/>
              <a:gd name="T146" fmla="*/ 225 w 225"/>
              <a:gd name="T147" fmla="*/ 198 h 19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25" h="198">
                <a:moveTo>
                  <a:pt x="82" y="13"/>
                </a:moveTo>
                <a:lnTo>
                  <a:pt x="83" y="11"/>
                </a:lnTo>
                <a:lnTo>
                  <a:pt x="85" y="9"/>
                </a:lnTo>
                <a:lnTo>
                  <a:pt x="87" y="9"/>
                </a:lnTo>
                <a:lnTo>
                  <a:pt x="93" y="10"/>
                </a:lnTo>
                <a:lnTo>
                  <a:pt x="95" y="10"/>
                </a:lnTo>
                <a:lnTo>
                  <a:pt x="98" y="10"/>
                </a:lnTo>
                <a:lnTo>
                  <a:pt x="101" y="9"/>
                </a:lnTo>
                <a:lnTo>
                  <a:pt x="117" y="17"/>
                </a:lnTo>
                <a:lnTo>
                  <a:pt x="121" y="17"/>
                </a:lnTo>
                <a:lnTo>
                  <a:pt x="126" y="17"/>
                </a:lnTo>
                <a:lnTo>
                  <a:pt x="131" y="17"/>
                </a:lnTo>
                <a:lnTo>
                  <a:pt x="139" y="17"/>
                </a:lnTo>
                <a:lnTo>
                  <a:pt x="143" y="19"/>
                </a:lnTo>
                <a:lnTo>
                  <a:pt x="149" y="20"/>
                </a:lnTo>
                <a:lnTo>
                  <a:pt x="153" y="23"/>
                </a:lnTo>
                <a:lnTo>
                  <a:pt x="156" y="25"/>
                </a:lnTo>
                <a:lnTo>
                  <a:pt x="159" y="25"/>
                </a:lnTo>
                <a:lnTo>
                  <a:pt x="165" y="23"/>
                </a:lnTo>
                <a:lnTo>
                  <a:pt x="171" y="23"/>
                </a:lnTo>
                <a:lnTo>
                  <a:pt x="175" y="23"/>
                </a:lnTo>
                <a:lnTo>
                  <a:pt x="178" y="23"/>
                </a:lnTo>
                <a:lnTo>
                  <a:pt x="180" y="23"/>
                </a:lnTo>
                <a:lnTo>
                  <a:pt x="183" y="28"/>
                </a:lnTo>
                <a:lnTo>
                  <a:pt x="187" y="28"/>
                </a:lnTo>
                <a:lnTo>
                  <a:pt x="190" y="29"/>
                </a:lnTo>
                <a:lnTo>
                  <a:pt x="193" y="26"/>
                </a:lnTo>
                <a:lnTo>
                  <a:pt x="194" y="25"/>
                </a:lnTo>
                <a:lnTo>
                  <a:pt x="200" y="26"/>
                </a:lnTo>
                <a:lnTo>
                  <a:pt x="203" y="28"/>
                </a:lnTo>
                <a:lnTo>
                  <a:pt x="202" y="39"/>
                </a:lnTo>
                <a:lnTo>
                  <a:pt x="206" y="42"/>
                </a:lnTo>
                <a:lnTo>
                  <a:pt x="209" y="42"/>
                </a:lnTo>
                <a:lnTo>
                  <a:pt x="219" y="50"/>
                </a:lnTo>
                <a:lnTo>
                  <a:pt x="225" y="42"/>
                </a:lnTo>
                <a:lnTo>
                  <a:pt x="225" y="45"/>
                </a:lnTo>
                <a:lnTo>
                  <a:pt x="225" y="48"/>
                </a:lnTo>
                <a:lnTo>
                  <a:pt x="224" y="53"/>
                </a:lnTo>
                <a:lnTo>
                  <a:pt x="222" y="58"/>
                </a:lnTo>
                <a:lnTo>
                  <a:pt x="203" y="77"/>
                </a:lnTo>
                <a:lnTo>
                  <a:pt x="206" y="79"/>
                </a:lnTo>
                <a:lnTo>
                  <a:pt x="193" y="92"/>
                </a:lnTo>
                <a:lnTo>
                  <a:pt x="194" y="94"/>
                </a:lnTo>
                <a:lnTo>
                  <a:pt x="193" y="95"/>
                </a:lnTo>
                <a:lnTo>
                  <a:pt x="187" y="95"/>
                </a:lnTo>
                <a:lnTo>
                  <a:pt x="175" y="116"/>
                </a:lnTo>
                <a:lnTo>
                  <a:pt x="171" y="120"/>
                </a:lnTo>
                <a:lnTo>
                  <a:pt x="162" y="123"/>
                </a:lnTo>
                <a:lnTo>
                  <a:pt x="146" y="133"/>
                </a:lnTo>
                <a:lnTo>
                  <a:pt x="145" y="136"/>
                </a:lnTo>
                <a:lnTo>
                  <a:pt x="136" y="139"/>
                </a:lnTo>
                <a:lnTo>
                  <a:pt x="136" y="142"/>
                </a:lnTo>
                <a:lnTo>
                  <a:pt x="145" y="145"/>
                </a:lnTo>
                <a:lnTo>
                  <a:pt x="150" y="148"/>
                </a:lnTo>
                <a:lnTo>
                  <a:pt x="155" y="151"/>
                </a:lnTo>
                <a:lnTo>
                  <a:pt x="164" y="159"/>
                </a:lnTo>
                <a:lnTo>
                  <a:pt x="164" y="162"/>
                </a:lnTo>
                <a:lnTo>
                  <a:pt x="161" y="164"/>
                </a:lnTo>
                <a:lnTo>
                  <a:pt x="156" y="164"/>
                </a:lnTo>
                <a:lnTo>
                  <a:pt x="155" y="173"/>
                </a:lnTo>
                <a:lnTo>
                  <a:pt x="148" y="173"/>
                </a:lnTo>
                <a:lnTo>
                  <a:pt x="142" y="174"/>
                </a:lnTo>
                <a:lnTo>
                  <a:pt x="136" y="180"/>
                </a:lnTo>
                <a:lnTo>
                  <a:pt x="109" y="177"/>
                </a:lnTo>
                <a:lnTo>
                  <a:pt x="108" y="181"/>
                </a:lnTo>
                <a:lnTo>
                  <a:pt x="92" y="176"/>
                </a:lnTo>
                <a:lnTo>
                  <a:pt x="85" y="174"/>
                </a:lnTo>
                <a:lnTo>
                  <a:pt x="76" y="168"/>
                </a:lnTo>
                <a:lnTo>
                  <a:pt x="68" y="171"/>
                </a:lnTo>
                <a:lnTo>
                  <a:pt x="65" y="170"/>
                </a:lnTo>
                <a:lnTo>
                  <a:pt x="63" y="170"/>
                </a:lnTo>
                <a:lnTo>
                  <a:pt x="58" y="171"/>
                </a:lnTo>
                <a:lnTo>
                  <a:pt x="55" y="177"/>
                </a:lnTo>
                <a:lnTo>
                  <a:pt x="51" y="180"/>
                </a:lnTo>
                <a:lnTo>
                  <a:pt x="52" y="186"/>
                </a:lnTo>
                <a:lnTo>
                  <a:pt x="48" y="192"/>
                </a:lnTo>
                <a:lnTo>
                  <a:pt x="39" y="198"/>
                </a:lnTo>
                <a:lnTo>
                  <a:pt x="38" y="196"/>
                </a:lnTo>
                <a:lnTo>
                  <a:pt x="41" y="192"/>
                </a:lnTo>
                <a:lnTo>
                  <a:pt x="41" y="189"/>
                </a:lnTo>
                <a:lnTo>
                  <a:pt x="39" y="186"/>
                </a:lnTo>
                <a:lnTo>
                  <a:pt x="35" y="184"/>
                </a:lnTo>
                <a:lnTo>
                  <a:pt x="32" y="186"/>
                </a:lnTo>
                <a:lnTo>
                  <a:pt x="30" y="186"/>
                </a:lnTo>
                <a:lnTo>
                  <a:pt x="30" y="189"/>
                </a:lnTo>
                <a:lnTo>
                  <a:pt x="26" y="190"/>
                </a:lnTo>
                <a:lnTo>
                  <a:pt x="8" y="180"/>
                </a:lnTo>
                <a:lnTo>
                  <a:pt x="7" y="179"/>
                </a:lnTo>
                <a:lnTo>
                  <a:pt x="7" y="177"/>
                </a:lnTo>
                <a:lnTo>
                  <a:pt x="10" y="177"/>
                </a:lnTo>
                <a:lnTo>
                  <a:pt x="20" y="177"/>
                </a:lnTo>
                <a:lnTo>
                  <a:pt x="22" y="176"/>
                </a:lnTo>
                <a:lnTo>
                  <a:pt x="22" y="173"/>
                </a:lnTo>
                <a:lnTo>
                  <a:pt x="22" y="171"/>
                </a:lnTo>
                <a:lnTo>
                  <a:pt x="26" y="174"/>
                </a:lnTo>
                <a:lnTo>
                  <a:pt x="27" y="170"/>
                </a:lnTo>
                <a:lnTo>
                  <a:pt x="17" y="152"/>
                </a:lnTo>
                <a:lnTo>
                  <a:pt x="14" y="148"/>
                </a:lnTo>
                <a:lnTo>
                  <a:pt x="11" y="146"/>
                </a:lnTo>
                <a:lnTo>
                  <a:pt x="8" y="145"/>
                </a:lnTo>
                <a:lnTo>
                  <a:pt x="2" y="146"/>
                </a:lnTo>
                <a:lnTo>
                  <a:pt x="1" y="145"/>
                </a:lnTo>
                <a:lnTo>
                  <a:pt x="0" y="142"/>
                </a:lnTo>
                <a:lnTo>
                  <a:pt x="2" y="138"/>
                </a:lnTo>
                <a:lnTo>
                  <a:pt x="2" y="132"/>
                </a:lnTo>
                <a:lnTo>
                  <a:pt x="7" y="133"/>
                </a:lnTo>
                <a:lnTo>
                  <a:pt x="11" y="127"/>
                </a:lnTo>
                <a:lnTo>
                  <a:pt x="16" y="127"/>
                </a:lnTo>
                <a:lnTo>
                  <a:pt x="17" y="126"/>
                </a:lnTo>
                <a:lnTo>
                  <a:pt x="19" y="120"/>
                </a:lnTo>
                <a:lnTo>
                  <a:pt x="17" y="116"/>
                </a:lnTo>
                <a:lnTo>
                  <a:pt x="16" y="111"/>
                </a:lnTo>
                <a:lnTo>
                  <a:pt x="16" y="110"/>
                </a:lnTo>
                <a:lnTo>
                  <a:pt x="19" y="108"/>
                </a:lnTo>
                <a:lnTo>
                  <a:pt x="22" y="110"/>
                </a:lnTo>
                <a:lnTo>
                  <a:pt x="22" y="108"/>
                </a:lnTo>
                <a:lnTo>
                  <a:pt x="26" y="101"/>
                </a:lnTo>
                <a:lnTo>
                  <a:pt x="27" y="96"/>
                </a:lnTo>
                <a:lnTo>
                  <a:pt x="30" y="94"/>
                </a:lnTo>
                <a:lnTo>
                  <a:pt x="36" y="86"/>
                </a:lnTo>
                <a:lnTo>
                  <a:pt x="36" y="83"/>
                </a:lnTo>
                <a:lnTo>
                  <a:pt x="38" y="82"/>
                </a:lnTo>
                <a:lnTo>
                  <a:pt x="41" y="82"/>
                </a:lnTo>
                <a:lnTo>
                  <a:pt x="49" y="91"/>
                </a:lnTo>
                <a:lnTo>
                  <a:pt x="51" y="86"/>
                </a:lnTo>
                <a:lnTo>
                  <a:pt x="60" y="83"/>
                </a:lnTo>
                <a:lnTo>
                  <a:pt x="49" y="77"/>
                </a:lnTo>
                <a:lnTo>
                  <a:pt x="49" y="74"/>
                </a:lnTo>
                <a:lnTo>
                  <a:pt x="43" y="72"/>
                </a:lnTo>
                <a:lnTo>
                  <a:pt x="46" y="69"/>
                </a:lnTo>
                <a:lnTo>
                  <a:pt x="51" y="60"/>
                </a:lnTo>
                <a:lnTo>
                  <a:pt x="42" y="45"/>
                </a:lnTo>
                <a:lnTo>
                  <a:pt x="43" y="38"/>
                </a:lnTo>
                <a:lnTo>
                  <a:pt x="41" y="33"/>
                </a:lnTo>
                <a:lnTo>
                  <a:pt x="45" y="0"/>
                </a:lnTo>
                <a:lnTo>
                  <a:pt x="49" y="1"/>
                </a:lnTo>
                <a:lnTo>
                  <a:pt x="52" y="3"/>
                </a:lnTo>
                <a:lnTo>
                  <a:pt x="58" y="7"/>
                </a:lnTo>
                <a:lnTo>
                  <a:pt x="63" y="10"/>
                </a:lnTo>
                <a:lnTo>
                  <a:pt x="67" y="11"/>
                </a:lnTo>
                <a:lnTo>
                  <a:pt x="73" y="13"/>
                </a:lnTo>
                <a:lnTo>
                  <a:pt x="76" y="14"/>
                </a:lnTo>
                <a:lnTo>
                  <a:pt x="80" y="14"/>
                </a:lnTo>
                <a:lnTo>
                  <a:pt x="8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82" name="Freeform 278"/>
          <p:cNvSpPr>
            <a:spLocks/>
          </p:cNvSpPr>
          <p:nvPr/>
        </p:nvSpPr>
        <p:spPr bwMode="auto">
          <a:xfrm rot="21334256">
            <a:off x="22817055" y="4068830"/>
            <a:ext cx="748279" cy="562611"/>
          </a:xfrm>
          <a:custGeom>
            <a:avLst/>
            <a:gdLst>
              <a:gd name="T0" fmla="*/ 2147483647 w 136"/>
              <a:gd name="T1" fmla="*/ 2147483647 h 155"/>
              <a:gd name="T2" fmla="*/ 2147483647 w 136"/>
              <a:gd name="T3" fmla="*/ 2147483647 h 155"/>
              <a:gd name="T4" fmla="*/ 2147483647 w 136"/>
              <a:gd name="T5" fmla="*/ 2147483647 h 155"/>
              <a:gd name="T6" fmla="*/ 2147483647 w 136"/>
              <a:gd name="T7" fmla="*/ 2147483647 h 155"/>
              <a:gd name="T8" fmla="*/ 2147483647 w 136"/>
              <a:gd name="T9" fmla="*/ 2147483647 h 155"/>
              <a:gd name="T10" fmla="*/ 2147483647 w 136"/>
              <a:gd name="T11" fmla="*/ 2147483647 h 155"/>
              <a:gd name="T12" fmla="*/ 2147483647 w 136"/>
              <a:gd name="T13" fmla="*/ 2147483647 h 155"/>
              <a:gd name="T14" fmla="*/ 2147483647 w 136"/>
              <a:gd name="T15" fmla="*/ 2147483647 h 155"/>
              <a:gd name="T16" fmla="*/ 2147483647 w 136"/>
              <a:gd name="T17" fmla="*/ 2147483647 h 155"/>
              <a:gd name="T18" fmla="*/ 2147483647 w 136"/>
              <a:gd name="T19" fmla="*/ 2147483647 h 155"/>
              <a:gd name="T20" fmla="*/ 2147483647 w 136"/>
              <a:gd name="T21" fmla="*/ 2147483647 h 155"/>
              <a:gd name="T22" fmla="*/ 2147483647 w 136"/>
              <a:gd name="T23" fmla="*/ 2147483647 h 155"/>
              <a:gd name="T24" fmla="*/ 2147483647 w 136"/>
              <a:gd name="T25" fmla="*/ 2147483647 h 155"/>
              <a:gd name="T26" fmla="*/ 2147483647 w 136"/>
              <a:gd name="T27" fmla="*/ 2147483647 h 155"/>
              <a:gd name="T28" fmla="*/ 2147483647 w 136"/>
              <a:gd name="T29" fmla="*/ 2147483647 h 155"/>
              <a:gd name="T30" fmla="*/ 2147483647 w 136"/>
              <a:gd name="T31" fmla="*/ 2147483647 h 155"/>
              <a:gd name="T32" fmla="*/ 2147483647 w 136"/>
              <a:gd name="T33" fmla="*/ 2147483647 h 155"/>
              <a:gd name="T34" fmla="*/ 2147483647 w 136"/>
              <a:gd name="T35" fmla="*/ 2147483647 h 155"/>
              <a:gd name="T36" fmla="*/ 2147483647 w 136"/>
              <a:gd name="T37" fmla="*/ 2147483647 h 155"/>
              <a:gd name="T38" fmla="*/ 2147483647 w 136"/>
              <a:gd name="T39" fmla="*/ 2147483647 h 155"/>
              <a:gd name="T40" fmla="*/ 2147483647 w 136"/>
              <a:gd name="T41" fmla="*/ 2147483647 h 155"/>
              <a:gd name="T42" fmla="*/ 0 w 136"/>
              <a:gd name="T43" fmla="*/ 2147483647 h 155"/>
              <a:gd name="T44" fmla="*/ 2147483647 w 136"/>
              <a:gd name="T45" fmla="*/ 2147483647 h 155"/>
              <a:gd name="T46" fmla="*/ 2147483647 w 136"/>
              <a:gd name="T47" fmla="*/ 2147483647 h 155"/>
              <a:gd name="T48" fmla="*/ 2147483647 w 136"/>
              <a:gd name="T49" fmla="*/ 2147483647 h 155"/>
              <a:gd name="T50" fmla="*/ 2147483647 w 136"/>
              <a:gd name="T51" fmla="*/ 2147483647 h 155"/>
              <a:gd name="T52" fmla="*/ 2147483647 w 136"/>
              <a:gd name="T53" fmla="*/ 2147483647 h 155"/>
              <a:gd name="T54" fmla="*/ 2147483647 w 136"/>
              <a:gd name="T55" fmla="*/ 2147483647 h 155"/>
              <a:gd name="T56" fmla="*/ 2147483647 w 136"/>
              <a:gd name="T57" fmla="*/ 2147483647 h 155"/>
              <a:gd name="T58" fmla="*/ 2147483647 w 136"/>
              <a:gd name="T59" fmla="*/ 2147483647 h 155"/>
              <a:gd name="T60" fmla="*/ 2147483647 w 136"/>
              <a:gd name="T61" fmla="*/ 2147483647 h 155"/>
              <a:gd name="T62" fmla="*/ 2147483647 w 136"/>
              <a:gd name="T63" fmla="*/ 2147483647 h 155"/>
              <a:gd name="T64" fmla="*/ 2147483647 w 136"/>
              <a:gd name="T65" fmla="*/ 2147483647 h 155"/>
              <a:gd name="T66" fmla="*/ 2147483647 w 136"/>
              <a:gd name="T67" fmla="*/ 0 h 155"/>
              <a:gd name="T68" fmla="*/ 2147483647 w 136"/>
              <a:gd name="T69" fmla="*/ 2147483647 h 155"/>
              <a:gd name="T70" fmla="*/ 2147483647 w 136"/>
              <a:gd name="T71" fmla="*/ 2147483647 h 155"/>
              <a:gd name="T72" fmla="*/ 2147483647 w 136"/>
              <a:gd name="T73" fmla="*/ 2147483647 h 155"/>
              <a:gd name="T74" fmla="*/ 2147483647 w 136"/>
              <a:gd name="T75" fmla="*/ 2147483647 h 155"/>
              <a:gd name="T76" fmla="*/ 2147483647 w 136"/>
              <a:gd name="T77" fmla="*/ 2147483647 h 155"/>
              <a:gd name="T78" fmla="*/ 2147483647 w 136"/>
              <a:gd name="T79" fmla="*/ 2147483647 h 155"/>
              <a:gd name="T80" fmla="*/ 2147483647 w 136"/>
              <a:gd name="T81" fmla="*/ 2147483647 h 155"/>
              <a:gd name="T82" fmla="*/ 2147483647 w 136"/>
              <a:gd name="T83" fmla="*/ 2147483647 h 155"/>
              <a:gd name="T84" fmla="*/ 2147483647 w 136"/>
              <a:gd name="T85" fmla="*/ 2147483647 h 155"/>
              <a:gd name="T86" fmla="*/ 2147483647 w 136"/>
              <a:gd name="T87" fmla="*/ 2147483647 h 155"/>
              <a:gd name="T88" fmla="*/ 2147483647 w 136"/>
              <a:gd name="T89" fmla="*/ 2147483647 h 155"/>
              <a:gd name="T90" fmla="*/ 2147483647 w 136"/>
              <a:gd name="T91" fmla="*/ 2147483647 h 155"/>
              <a:gd name="T92" fmla="*/ 2147483647 w 136"/>
              <a:gd name="T93" fmla="*/ 2147483647 h 155"/>
              <a:gd name="T94" fmla="*/ 2147483647 w 136"/>
              <a:gd name="T95" fmla="*/ 2147483647 h 155"/>
              <a:gd name="T96" fmla="*/ 2147483647 w 136"/>
              <a:gd name="T97" fmla="*/ 2147483647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3" name="Freeform 280"/>
          <p:cNvSpPr>
            <a:spLocks/>
          </p:cNvSpPr>
          <p:nvPr/>
        </p:nvSpPr>
        <p:spPr bwMode="auto">
          <a:xfrm rot="21334256">
            <a:off x="26896404" y="3186200"/>
            <a:ext cx="782515" cy="635572"/>
          </a:xfrm>
          <a:custGeom>
            <a:avLst/>
            <a:gdLst>
              <a:gd name="T0" fmla="*/ 2147483647 w 142"/>
              <a:gd name="T1" fmla="*/ 2147483647 h 175"/>
              <a:gd name="T2" fmla="*/ 2147483647 w 142"/>
              <a:gd name="T3" fmla="*/ 2147483647 h 175"/>
              <a:gd name="T4" fmla="*/ 2147483647 w 142"/>
              <a:gd name="T5" fmla="*/ 2147483647 h 175"/>
              <a:gd name="T6" fmla="*/ 2147483647 w 142"/>
              <a:gd name="T7" fmla="*/ 2147483647 h 175"/>
              <a:gd name="T8" fmla="*/ 2147483647 w 142"/>
              <a:gd name="T9" fmla="*/ 2147483647 h 175"/>
              <a:gd name="T10" fmla="*/ 2147483647 w 142"/>
              <a:gd name="T11" fmla="*/ 2147483647 h 175"/>
              <a:gd name="T12" fmla="*/ 2147483647 w 142"/>
              <a:gd name="T13" fmla="*/ 2147483647 h 175"/>
              <a:gd name="T14" fmla="*/ 2147483647 w 142"/>
              <a:gd name="T15" fmla="*/ 2147483647 h 175"/>
              <a:gd name="T16" fmla="*/ 2147483647 w 142"/>
              <a:gd name="T17" fmla="*/ 2147483647 h 175"/>
              <a:gd name="T18" fmla="*/ 2147483647 w 142"/>
              <a:gd name="T19" fmla="*/ 2147483647 h 175"/>
              <a:gd name="T20" fmla="*/ 2147483647 w 142"/>
              <a:gd name="T21" fmla="*/ 2147483647 h 175"/>
              <a:gd name="T22" fmla="*/ 2147483647 w 142"/>
              <a:gd name="T23" fmla="*/ 2147483647 h 175"/>
              <a:gd name="T24" fmla="*/ 2147483647 w 142"/>
              <a:gd name="T25" fmla="*/ 2147483647 h 175"/>
              <a:gd name="T26" fmla="*/ 2147483647 w 142"/>
              <a:gd name="T27" fmla="*/ 2147483647 h 175"/>
              <a:gd name="T28" fmla="*/ 2147483647 w 142"/>
              <a:gd name="T29" fmla="*/ 2147483647 h 175"/>
              <a:gd name="T30" fmla="*/ 2147483647 w 142"/>
              <a:gd name="T31" fmla="*/ 2147483647 h 175"/>
              <a:gd name="T32" fmla="*/ 2147483647 w 142"/>
              <a:gd name="T33" fmla="*/ 2147483647 h 175"/>
              <a:gd name="T34" fmla="*/ 2147483647 w 142"/>
              <a:gd name="T35" fmla="*/ 2147483647 h 175"/>
              <a:gd name="T36" fmla="*/ 2147483647 w 142"/>
              <a:gd name="T37" fmla="*/ 2147483647 h 175"/>
              <a:gd name="T38" fmla="*/ 2147483647 w 142"/>
              <a:gd name="T39" fmla="*/ 2147483647 h 175"/>
              <a:gd name="T40" fmla="*/ 2147483647 w 142"/>
              <a:gd name="T41" fmla="*/ 2147483647 h 175"/>
              <a:gd name="T42" fmla="*/ 2147483647 w 142"/>
              <a:gd name="T43" fmla="*/ 2147483647 h 175"/>
              <a:gd name="T44" fmla="*/ 2147483647 w 142"/>
              <a:gd name="T45" fmla="*/ 2147483647 h 175"/>
              <a:gd name="T46" fmla="*/ 2147483647 w 142"/>
              <a:gd name="T47" fmla="*/ 2147483647 h 175"/>
              <a:gd name="T48" fmla="*/ 2147483647 w 142"/>
              <a:gd name="T49" fmla="*/ 2147483647 h 175"/>
              <a:gd name="T50" fmla="*/ 2147483647 w 142"/>
              <a:gd name="T51" fmla="*/ 2147483647 h 175"/>
              <a:gd name="T52" fmla="*/ 2147483647 w 142"/>
              <a:gd name="T53" fmla="*/ 2147483647 h 175"/>
              <a:gd name="T54" fmla="*/ 2147483647 w 142"/>
              <a:gd name="T55" fmla="*/ 2147483647 h 175"/>
              <a:gd name="T56" fmla="*/ 2147483647 w 142"/>
              <a:gd name="T57" fmla="*/ 2147483647 h 175"/>
              <a:gd name="T58" fmla="*/ 2147483647 w 142"/>
              <a:gd name="T59" fmla="*/ 2147483647 h 175"/>
              <a:gd name="T60" fmla="*/ 2147483647 w 142"/>
              <a:gd name="T61" fmla="*/ 2147483647 h 175"/>
              <a:gd name="T62" fmla="*/ 2147483647 w 142"/>
              <a:gd name="T63" fmla="*/ 2147483647 h 175"/>
              <a:gd name="T64" fmla="*/ 2147483647 w 142"/>
              <a:gd name="T65" fmla="*/ 2147483647 h 175"/>
              <a:gd name="T66" fmla="*/ 2147483647 w 142"/>
              <a:gd name="T67" fmla="*/ 2147483647 h 175"/>
              <a:gd name="T68" fmla="*/ 2147483647 w 142"/>
              <a:gd name="T69" fmla="*/ 2147483647 h 175"/>
              <a:gd name="T70" fmla="*/ 2147483647 w 142"/>
              <a:gd name="T71" fmla="*/ 2147483647 h 175"/>
              <a:gd name="T72" fmla="*/ 2147483647 w 142"/>
              <a:gd name="T73" fmla="*/ 2147483647 h 175"/>
              <a:gd name="T74" fmla="*/ 2147483647 w 142"/>
              <a:gd name="T75" fmla="*/ 2147483647 h 175"/>
              <a:gd name="T76" fmla="*/ 2147483647 w 142"/>
              <a:gd name="T77" fmla="*/ 2147483647 h 175"/>
              <a:gd name="T78" fmla="*/ 2147483647 w 142"/>
              <a:gd name="T79" fmla="*/ 2147483647 h 175"/>
              <a:gd name="T80" fmla="*/ 2147483647 w 142"/>
              <a:gd name="T81" fmla="*/ 2147483647 h 175"/>
              <a:gd name="T82" fmla="*/ 2147483647 w 142"/>
              <a:gd name="T83" fmla="*/ 2147483647 h 175"/>
              <a:gd name="T84" fmla="*/ 2147483647 w 142"/>
              <a:gd name="T85" fmla="*/ 2147483647 h 175"/>
              <a:gd name="T86" fmla="*/ 2147483647 w 142"/>
              <a:gd name="T87" fmla="*/ 2147483647 h 175"/>
              <a:gd name="T88" fmla="*/ 2147483647 w 142"/>
              <a:gd name="T89" fmla="*/ 2147483647 h 175"/>
              <a:gd name="T90" fmla="*/ 2147483647 w 142"/>
              <a:gd name="T91" fmla="*/ 2147483647 h 175"/>
              <a:gd name="T92" fmla="*/ 2147483647 w 142"/>
              <a:gd name="T93" fmla="*/ 2147483647 h 175"/>
              <a:gd name="T94" fmla="*/ 2147483647 w 142"/>
              <a:gd name="T95" fmla="*/ 2147483647 h 175"/>
              <a:gd name="T96" fmla="*/ 2147483647 w 142"/>
              <a:gd name="T97" fmla="*/ 2147483647 h 175"/>
              <a:gd name="T98" fmla="*/ 2147483647 w 142"/>
              <a:gd name="T99" fmla="*/ 2147483647 h 175"/>
              <a:gd name="T100" fmla="*/ 2147483647 w 142"/>
              <a:gd name="T101" fmla="*/ 2147483647 h 175"/>
              <a:gd name="T102" fmla="*/ 0 w 142"/>
              <a:gd name="T103" fmla="*/ 2147483647 h 175"/>
              <a:gd name="T104" fmla="*/ 2147483647 w 142"/>
              <a:gd name="T105" fmla="*/ 2147483647 h 175"/>
              <a:gd name="T106" fmla="*/ 2147483647 w 142"/>
              <a:gd name="T107" fmla="*/ 2147483647 h 175"/>
              <a:gd name="T108" fmla="*/ 2147483647 w 142"/>
              <a:gd name="T109" fmla="*/ 2147483647 h 175"/>
              <a:gd name="T110" fmla="*/ 2147483647 w 142"/>
              <a:gd name="T111" fmla="*/ 2147483647 h 175"/>
              <a:gd name="T112" fmla="*/ 2147483647 w 142"/>
              <a:gd name="T113" fmla="*/ 2147483647 h 175"/>
              <a:gd name="T114" fmla="*/ 2147483647 w 142"/>
              <a:gd name="T115" fmla="*/ 2147483647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4" name="Freeform 281"/>
          <p:cNvSpPr>
            <a:spLocks noEditPoints="1"/>
          </p:cNvSpPr>
          <p:nvPr/>
        </p:nvSpPr>
        <p:spPr bwMode="auto">
          <a:xfrm rot="21334256">
            <a:off x="21405975" y="3360858"/>
            <a:ext cx="1887815" cy="601524"/>
          </a:xfrm>
          <a:custGeom>
            <a:avLst/>
            <a:gdLst>
              <a:gd name="T0" fmla="*/ 2147483647 w 344"/>
              <a:gd name="T1" fmla="*/ 2147483647 h 165"/>
              <a:gd name="T2" fmla="*/ 2147483647 w 344"/>
              <a:gd name="T3" fmla="*/ 2147483647 h 165"/>
              <a:gd name="T4" fmla="*/ 2147483647 w 344"/>
              <a:gd name="T5" fmla="*/ 2147483647 h 165"/>
              <a:gd name="T6" fmla="*/ 2147483647 w 344"/>
              <a:gd name="T7" fmla="*/ 2147483647 h 165"/>
              <a:gd name="T8" fmla="*/ 2147483647 w 344"/>
              <a:gd name="T9" fmla="*/ 2147483647 h 165"/>
              <a:gd name="T10" fmla="*/ 2147483647 w 344"/>
              <a:gd name="T11" fmla="*/ 2147483647 h 165"/>
              <a:gd name="T12" fmla="*/ 2147483647 w 344"/>
              <a:gd name="T13" fmla="*/ 2147483647 h 165"/>
              <a:gd name="T14" fmla="*/ 2147483647 w 344"/>
              <a:gd name="T15" fmla="*/ 2147483647 h 165"/>
              <a:gd name="T16" fmla="*/ 2147483647 w 344"/>
              <a:gd name="T17" fmla="*/ 2147483647 h 165"/>
              <a:gd name="T18" fmla="*/ 2147483647 w 344"/>
              <a:gd name="T19" fmla="*/ 2147483647 h 165"/>
              <a:gd name="T20" fmla="*/ 2147483647 w 344"/>
              <a:gd name="T21" fmla="*/ 2147483647 h 165"/>
              <a:gd name="T22" fmla="*/ 2147483647 w 344"/>
              <a:gd name="T23" fmla="*/ 2147483647 h 165"/>
              <a:gd name="T24" fmla="*/ 2147483647 w 344"/>
              <a:gd name="T25" fmla="*/ 2147483647 h 165"/>
              <a:gd name="T26" fmla="*/ 2147483647 w 344"/>
              <a:gd name="T27" fmla="*/ 2147483647 h 165"/>
              <a:gd name="T28" fmla="*/ 2147483647 w 344"/>
              <a:gd name="T29" fmla="*/ 2147483647 h 165"/>
              <a:gd name="T30" fmla="*/ 2147483647 w 344"/>
              <a:gd name="T31" fmla="*/ 2147483647 h 165"/>
              <a:gd name="T32" fmla="*/ 2147483647 w 344"/>
              <a:gd name="T33" fmla="*/ 2147483647 h 165"/>
              <a:gd name="T34" fmla="*/ 2147483647 w 344"/>
              <a:gd name="T35" fmla="*/ 2147483647 h 165"/>
              <a:gd name="T36" fmla="*/ 2147483647 w 344"/>
              <a:gd name="T37" fmla="*/ 2147483647 h 165"/>
              <a:gd name="T38" fmla="*/ 2147483647 w 344"/>
              <a:gd name="T39" fmla="*/ 2147483647 h 165"/>
              <a:gd name="T40" fmla="*/ 2147483647 w 344"/>
              <a:gd name="T41" fmla="*/ 2147483647 h 165"/>
              <a:gd name="T42" fmla="*/ 2147483647 w 344"/>
              <a:gd name="T43" fmla="*/ 2147483647 h 165"/>
              <a:gd name="T44" fmla="*/ 2147483647 w 344"/>
              <a:gd name="T45" fmla="*/ 2147483647 h 165"/>
              <a:gd name="T46" fmla="*/ 2147483647 w 344"/>
              <a:gd name="T47" fmla="*/ 2147483647 h 165"/>
              <a:gd name="T48" fmla="*/ 2147483647 w 344"/>
              <a:gd name="T49" fmla="*/ 2147483647 h 165"/>
              <a:gd name="T50" fmla="*/ 2147483647 w 344"/>
              <a:gd name="T51" fmla="*/ 2147483647 h 165"/>
              <a:gd name="T52" fmla="*/ 2147483647 w 344"/>
              <a:gd name="T53" fmla="*/ 2147483647 h 165"/>
              <a:gd name="T54" fmla="*/ 2147483647 w 344"/>
              <a:gd name="T55" fmla="*/ 2147483647 h 165"/>
              <a:gd name="T56" fmla="*/ 2147483647 w 344"/>
              <a:gd name="T57" fmla="*/ 2147483647 h 165"/>
              <a:gd name="T58" fmla="*/ 2147483647 w 344"/>
              <a:gd name="T59" fmla="*/ 2147483647 h 165"/>
              <a:gd name="T60" fmla="*/ 2147483647 w 344"/>
              <a:gd name="T61" fmla="*/ 2147483647 h 165"/>
              <a:gd name="T62" fmla="*/ 2147483647 w 344"/>
              <a:gd name="T63" fmla="*/ 2147483647 h 165"/>
              <a:gd name="T64" fmla="*/ 2147483647 w 344"/>
              <a:gd name="T65" fmla="*/ 2147483647 h 165"/>
              <a:gd name="T66" fmla="*/ 2147483647 w 344"/>
              <a:gd name="T67" fmla="*/ 2147483647 h 165"/>
              <a:gd name="T68" fmla="*/ 2147483647 w 344"/>
              <a:gd name="T69" fmla="*/ 2147483647 h 165"/>
              <a:gd name="T70" fmla="*/ 2147483647 w 344"/>
              <a:gd name="T71" fmla="*/ 2147483647 h 165"/>
              <a:gd name="T72" fmla="*/ 2147483647 w 344"/>
              <a:gd name="T73" fmla="*/ 2147483647 h 165"/>
              <a:gd name="T74" fmla="*/ 2147483647 w 344"/>
              <a:gd name="T75" fmla="*/ 2147483647 h 165"/>
              <a:gd name="T76" fmla="*/ 2147483647 w 344"/>
              <a:gd name="T77" fmla="*/ 2147483647 h 165"/>
              <a:gd name="T78" fmla="*/ 2147483647 w 344"/>
              <a:gd name="T79" fmla="*/ 2147483647 h 165"/>
              <a:gd name="T80" fmla="*/ 2147483647 w 344"/>
              <a:gd name="T81" fmla="*/ 2147483647 h 165"/>
              <a:gd name="T82" fmla="*/ 2147483647 w 344"/>
              <a:gd name="T83" fmla="*/ 2147483647 h 165"/>
              <a:gd name="T84" fmla="*/ 2147483647 w 344"/>
              <a:gd name="T85" fmla="*/ 2147483647 h 165"/>
              <a:gd name="T86" fmla="*/ 2147483647 w 344"/>
              <a:gd name="T87" fmla="*/ 2147483647 h 165"/>
              <a:gd name="T88" fmla="*/ 2147483647 w 344"/>
              <a:gd name="T89" fmla="*/ 2147483647 h 165"/>
              <a:gd name="T90" fmla="*/ 2147483647 w 344"/>
              <a:gd name="T91" fmla="*/ 2147483647 h 165"/>
              <a:gd name="T92" fmla="*/ 2147483647 w 344"/>
              <a:gd name="T93" fmla="*/ 2147483647 h 165"/>
              <a:gd name="T94" fmla="*/ 2147483647 w 344"/>
              <a:gd name="T95" fmla="*/ 2147483647 h 165"/>
              <a:gd name="T96" fmla="*/ 2147483647 w 344"/>
              <a:gd name="T97" fmla="*/ 2147483647 h 165"/>
              <a:gd name="T98" fmla="*/ 2147483647 w 344"/>
              <a:gd name="T99" fmla="*/ 2147483647 h 165"/>
              <a:gd name="T100" fmla="*/ 2147483647 w 344"/>
              <a:gd name="T101" fmla="*/ 2147483647 h 165"/>
              <a:gd name="T102" fmla="*/ 2147483647 w 344"/>
              <a:gd name="T103" fmla="*/ 2147483647 h 165"/>
              <a:gd name="T104" fmla="*/ 2147483647 w 344"/>
              <a:gd name="T105" fmla="*/ 2147483647 h 165"/>
              <a:gd name="T106" fmla="*/ 2147483647 w 344"/>
              <a:gd name="T107" fmla="*/ 2147483647 h 165"/>
              <a:gd name="T108" fmla="*/ 2147483647 w 344"/>
              <a:gd name="T109" fmla="*/ 2147483647 h 165"/>
              <a:gd name="T110" fmla="*/ 2147483647 w 344"/>
              <a:gd name="T111" fmla="*/ 2147483647 h 1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4"/>
              <a:gd name="T169" fmla="*/ 0 h 165"/>
              <a:gd name="T170" fmla="*/ 344 w 344"/>
              <a:gd name="T171" fmla="*/ 165 h 1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4" h="165">
                <a:moveTo>
                  <a:pt x="88" y="2"/>
                </a:moveTo>
                <a:lnTo>
                  <a:pt x="91" y="2"/>
                </a:lnTo>
                <a:lnTo>
                  <a:pt x="95" y="0"/>
                </a:lnTo>
                <a:lnTo>
                  <a:pt x="99" y="0"/>
                </a:lnTo>
                <a:lnTo>
                  <a:pt x="101" y="0"/>
                </a:lnTo>
                <a:lnTo>
                  <a:pt x="104" y="1"/>
                </a:lnTo>
                <a:lnTo>
                  <a:pt x="110" y="4"/>
                </a:lnTo>
                <a:lnTo>
                  <a:pt x="115" y="7"/>
                </a:lnTo>
                <a:lnTo>
                  <a:pt x="118" y="8"/>
                </a:lnTo>
                <a:lnTo>
                  <a:pt x="121" y="10"/>
                </a:lnTo>
                <a:lnTo>
                  <a:pt x="123" y="11"/>
                </a:lnTo>
                <a:lnTo>
                  <a:pt x="127" y="16"/>
                </a:lnTo>
                <a:lnTo>
                  <a:pt x="129" y="19"/>
                </a:lnTo>
                <a:lnTo>
                  <a:pt x="135" y="23"/>
                </a:lnTo>
                <a:lnTo>
                  <a:pt x="137" y="26"/>
                </a:lnTo>
                <a:lnTo>
                  <a:pt x="146" y="32"/>
                </a:lnTo>
                <a:lnTo>
                  <a:pt x="152" y="36"/>
                </a:lnTo>
                <a:lnTo>
                  <a:pt x="156" y="39"/>
                </a:lnTo>
                <a:lnTo>
                  <a:pt x="164" y="42"/>
                </a:lnTo>
                <a:lnTo>
                  <a:pt x="165" y="43"/>
                </a:lnTo>
                <a:lnTo>
                  <a:pt x="184" y="51"/>
                </a:lnTo>
                <a:lnTo>
                  <a:pt x="187" y="54"/>
                </a:lnTo>
                <a:lnTo>
                  <a:pt x="195" y="57"/>
                </a:lnTo>
                <a:lnTo>
                  <a:pt x="198" y="58"/>
                </a:lnTo>
                <a:lnTo>
                  <a:pt x="202" y="60"/>
                </a:lnTo>
                <a:lnTo>
                  <a:pt x="206" y="61"/>
                </a:lnTo>
                <a:lnTo>
                  <a:pt x="209" y="61"/>
                </a:lnTo>
                <a:lnTo>
                  <a:pt x="214" y="61"/>
                </a:lnTo>
                <a:lnTo>
                  <a:pt x="217" y="61"/>
                </a:lnTo>
                <a:lnTo>
                  <a:pt x="218" y="61"/>
                </a:lnTo>
                <a:lnTo>
                  <a:pt x="222" y="63"/>
                </a:lnTo>
                <a:lnTo>
                  <a:pt x="227" y="63"/>
                </a:lnTo>
                <a:lnTo>
                  <a:pt x="231" y="63"/>
                </a:lnTo>
                <a:lnTo>
                  <a:pt x="234" y="63"/>
                </a:lnTo>
                <a:lnTo>
                  <a:pt x="247" y="64"/>
                </a:lnTo>
                <a:lnTo>
                  <a:pt x="249" y="64"/>
                </a:lnTo>
                <a:lnTo>
                  <a:pt x="250" y="64"/>
                </a:lnTo>
                <a:lnTo>
                  <a:pt x="252" y="64"/>
                </a:lnTo>
                <a:lnTo>
                  <a:pt x="253" y="63"/>
                </a:lnTo>
                <a:lnTo>
                  <a:pt x="255" y="63"/>
                </a:lnTo>
                <a:lnTo>
                  <a:pt x="256" y="64"/>
                </a:lnTo>
                <a:lnTo>
                  <a:pt x="258" y="63"/>
                </a:lnTo>
                <a:lnTo>
                  <a:pt x="256" y="61"/>
                </a:lnTo>
                <a:lnTo>
                  <a:pt x="255" y="60"/>
                </a:lnTo>
                <a:lnTo>
                  <a:pt x="256" y="58"/>
                </a:lnTo>
                <a:lnTo>
                  <a:pt x="258" y="57"/>
                </a:lnTo>
                <a:lnTo>
                  <a:pt x="262" y="58"/>
                </a:lnTo>
                <a:lnTo>
                  <a:pt x="265" y="60"/>
                </a:lnTo>
                <a:lnTo>
                  <a:pt x="265" y="61"/>
                </a:lnTo>
                <a:lnTo>
                  <a:pt x="263" y="63"/>
                </a:lnTo>
                <a:lnTo>
                  <a:pt x="266" y="63"/>
                </a:lnTo>
                <a:lnTo>
                  <a:pt x="268" y="63"/>
                </a:lnTo>
                <a:lnTo>
                  <a:pt x="272" y="61"/>
                </a:lnTo>
                <a:lnTo>
                  <a:pt x="284" y="55"/>
                </a:lnTo>
                <a:lnTo>
                  <a:pt x="287" y="54"/>
                </a:lnTo>
                <a:lnTo>
                  <a:pt x="293" y="52"/>
                </a:lnTo>
                <a:lnTo>
                  <a:pt x="297" y="49"/>
                </a:lnTo>
                <a:lnTo>
                  <a:pt x="303" y="45"/>
                </a:lnTo>
                <a:lnTo>
                  <a:pt x="305" y="43"/>
                </a:lnTo>
                <a:lnTo>
                  <a:pt x="307" y="41"/>
                </a:lnTo>
                <a:lnTo>
                  <a:pt x="313" y="33"/>
                </a:lnTo>
                <a:lnTo>
                  <a:pt x="315" y="33"/>
                </a:lnTo>
                <a:lnTo>
                  <a:pt x="322" y="39"/>
                </a:lnTo>
                <a:lnTo>
                  <a:pt x="322" y="41"/>
                </a:lnTo>
                <a:lnTo>
                  <a:pt x="321" y="43"/>
                </a:lnTo>
                <a:lnTo>
                  <a:pt x="321" y="45"/>
                </a:lnTo>
                <a:lnTo>
                  <a:pt x="324" y="46"/>
                </a:lnTo>
                <a:lnTo>
                  <a:pt x="325" y="49"/>
                </a:lnTo>
                <a:lnTo>
                  <a:pt x="331" y="54"/>
                </a:lnTo>
                <a:lnTo>
                  <a:pt x="331" y="57"/>
                </a:lnTo>
                <a:lnTo>
                  <a:pt x="335" y="57"/>
                </a:lnTo>
                <a:lnTo>
                  <a:pt x="340" y="65"/>
                </a:lnTo>
                <a:lnTo>
                  <a:pt x="343" y="74"/>
                </a:lnTo>
                <a:lnTo>
                  <a:pt x="344" y="82"/>
                </a:lnTo>
                <a:lnTo>
                  <a:pt x="344" y="92"/>
                </a:lnTo>
                <a:lnTo>
                  <a:pt x="337" y="99"/>
                </a:lnTo>
                <a:lnTo>
                  <a:pt x="340" y="108"/>
                </a:lnTo>
                <a:lnTo>
                  <a:pt x="340" y="111"/>
                </a:lnTo>
                <a:lnTo>
                  <a:pt x="335" y="124"/>
                </a:lnTo>
                <a:lnTo>
                  <a:pt x="335" y="128"/>
                </a:lnTo>
                <a:lnTo>
                  <a:pt x="335" y="131"/>
                </a:lnTo>
                <a:lnTo>
                  <a:pt x="331" y="134"/>
                </a:lnTo>
                <a:lnTo>
                  <a:pt x="328" y="134"/>
                </a:lnTo>
                <a:lnTo>
                  <a:pt x="327" y="136"/>
                </a:lnTo>
                <a:lnTo>
                  <a:pt x="329" y="139"/>
                </a:lnTo>
                <a:lnTo>
                  <a:pt x="328" y="146"/>
                </a:lnTo>
                <a:lnTo>
                  <a:pt x="325" y="149"/>
                </a:lnTo>
                <a:lnTo>
                  <a:pt x="322" y="152"/>
                </a:lnTo>
                <a:lnTo>
                  <a:pt x="321" y="153"/>
                </a:lnTo>
                <a:lnTo>
                  <a:pt x="318" y="153"/>
                </a:lnTo>
                <a:lnTo>
                  <a:pt x="315" y="150"/>
                </a:lnTo>
                <a:lnTo>
                  <a:pt x="312" y="149"/>
                </a:lnTo>
                <a:lnTo>
                  <a:pt x="306" y="149"/>
                </a:lnTo>
                <a:lnTo>
                  <a:pt x="306" y="148"/>
                </a:lnTo>
                <a:lnTo>
                  <a:pt x="300" y="148"/>
                </a:lnTo>
                <a:lnTo>
                  <a:pt x="300" y="146"/>
                </a:lnTo>
                <a:lnTo>
                  <a:pt x="299" y="145"/>
                </a:lnTo>
                <a:lnTo>
                  <a:pt x="297" y="146"/>
                </a:lnTo>
                <a:lnTo>
                  <a:pt x="296" y="145"/>
                </a:lnTo>
                <a:lnTo>
                  <a:pt x="288" y="145"/>
                </a:lnTo>
                <a:lnTo>
                  <a:pt x="287" y="145"/>
                </a:lnTo>
                <a:lnTo>
                  <a:pt x="285" y="143"/>
                </a:lnTo>
                <a:lnTo>
                  <a:pt x="287" y="140"/>
                </a:lnTo>
                <a:lnTo>
                  <a:pt x="287" y="139"/>
                </a:lnTo>
                <a:lnTo>
                  <a:pt x="285" y="137"/>
                </a:lnTo>
                <a:lnTo>
                  <a:pt x="284" y="137"/>
                </a:lnTo>
                <a:lnTo>
                  <a:pt x="283" y="134"/>
                </a:lnTo>
                <a:lnTo>
                  <a:pt x="280" y="134"/>
                </a:lnTo>
                <a:lnTo>
                  <a:pt x="278" y="133"/>
                </a:lnTo>
                <a:lnTo>
                  <a:pt x="277" y="133"/>
                </a:lnTo>
                <a:lnTo>
                  <a:pt x="275" y="133"/>
                </a:lnTo>
                <a:lnTo>
                  <a:pt x="274" y="128"/>
                </a:lnTo>
                <a:lnTo>
                  <a:pt x="271" y="128"/>
                </a:lnTo>
                <a:lnTo>
                  <a:pt x="268" y="124"/>
                </a:lnTo>
                <a:lnTo>
                  <a:pt x="265" y="124"/>
                </a:lnTo>
                <a:lnTo>
                  <a:pt x="258" y="126"/>
                </a:lnTo>
                <a:lnTo>
                  <a:pt x="256" y="128"/>
                </a:lnTo>
                <a:lnTo>
                  <a:pt x="252" y="134"/>
                </a:lnTo>
                <a:lnTo>
                  <a:pt x="250" y="134"/>
                </a:lnTo>
                <a:lnTo>
                  <a:pt x="237" y="133"/>
                </a:lnTo>
                <a:lnTo>
                  <a:pt x="236" y="133"/>
                </a:lnTo>
                <a:lnTo>
                  <a:pt x="234" y="136"/>
                </a:lnTo>
                <a:lnTo>
                  <a:pt x="228" y="140"/>
                </a:lnTo>
                <a:lnTo>
                  <a:pt x="221" y="143"/>
                </a:lnTo>
                <a:lnTo>
                  <a:pt x="215" y="143"/>
                </a:lnTo>
                <a:lnTo>
                  <a:pt x="208" y="149"/>
                </a:lnTo>
                <a:lnTo>
                  <a:pt x="203" y="152"/>
                </a:lnTo>
                <a:lnTo>
                  <a:pt x="202" y="150"/>
                </a:lnTo>
                <a:lnTo>
                  <a:pt x="200" y="152"/>
                </a:lnTo>
                <a:lnTo>
                  <a:pt x="199" y="155"/>
                </a:lnTo>
                <a:lnTo>
                  <a:pt x="198" y="161"/>
                </a:lnTo>
                <a:lnTo>
                  <a:pt x="195" y="162"/>
                </a:lnTo>
                <a:lnTo>
                  <a:pt x="190" y="164"/>
                </a:lnTo>
                <a:lnTo>
                  <a:pt x="187" y="165"/>
                </a:lnTo>
                <a:lnTo>
                  <a:pt x="183" y="164"/>
                </a:lnTo>
                <a:lnTo>
                  <a:pt x="178" y="161"/>
                </a:lnTo>
                <a:lnTo>
                  <a:pt x="146" y="149"/>
                </a:lnTo>
                <a:lnTo>
                  <a:pt x="126" y="140"/>
                </a:lnTo>
                <a:lnTo>
                  <a:pt x="98" y="146"/>
                </a:lnTo>
                <a:lnTo>
                  <a:pt x="95" y="145"/>
                </a:lnTo>
                <a:lnTo>
                  <a:pt x="88" y="143"/>
                </a:lnTo>
                <a:lnTo>
                  <a:pt x="79" y="140"/>
                </a:lnTo>
                <a:lnTo>
                  <a:pt x="73" y="139"/>
                </a:lnTo>
                <a:lnTo>
                  <a:pt x="58" y="139"/>
                </a:lnTo>
                <a:lnTo>
                  <a:pt x="54" y="140"/>
                </a:lnTo>
                <a:lnTo>
                  <a:pt x="51" y="139"/>
                </a:lnTo>
                <a:lnTo>
                  <a:pt x="50" y="137"/>
                </a:lnTo>
                <a:lnTo>
                  <a:pt x="48" y="136"/>
                </a:lnTo>
                <a:lnTo>
                  <a:pt x="32" y="128"/>
                </a:lnTo>
                <a:lnTo>
                  <a:pt x="26" y="127"/>
                </a:lnTo>
                <a:lnTo>
                  <a:pt x="25" y="126"/>
                </a:lnTo>
                <a:lnTo>
                  <a:pt x="23" y="123"/>
                </a:lnTo>
                <a:lnTo>
                  <a:pt x="23" y="121"/>
                </a:lnTo>
                <a:lnTo>
                  <a:pt x="22" y="120"/>
                </a:lnTo>
                <a:lnTo>
                  <a:pt x="20" y="114"/>
                </a:lnTo>
                <a:lnTo>
                  <a:pt x="19" y="111"/>
                </a:lnTo>
                <a:lnTo>
                  <a:pt x="20" y="106"/>
                </a:lnTo>
                <a:lnTo>
                  <a:pt x="19" y="105"/>
                </a:lnTo>
                <a:lnTo>
                  <a:pt x="17" y="102"/>
                </a:lnTo>
                <a:lnTo>
                  <a:pt x="16" y="102"/>
                </a:lnTo>
                <a:lnTo>
                  <a:pt x="16" y="101"/>
                </a:lnTo>
                <a:lnTo>
                  <a:pt x="16" y="98"/>
                </a:lnTo>
                <a:lnTo>
                  <a:pt x="16" y="96"/>
                </a:lnTo>
                <a:lnTo>
                  <a:pt x="17" y="93"/>
                </a:lnTo>
                <a:lnTo>
                  <a:pt x="19" y="92"/>
                </a:lnTo>
                <a:lnTo>
                  <a:pt x="20" y="92"/>
                </a:lnTo>
                <a:lnTo>
                  <a:pt x="22" y="93"/>
                </a:lnTo>
                <a:lnTo>
                  <a:pt x="23" y="93"/>
                </a:lnTo>
                <a:lnTo>
                  <a:pt x="28" y="92"/>
                </a:lnTo>
                <a:lnTo>
                  <a:pt x="30" y="92"/>
                </a:lnTo>
                <a:lnTo>
                  <a:pt x="32" y="92"/>
                </a:lnTo>
                <a:lnTo>
                  <a:pt x="35" y="92"/>
                </a:lnTo>
                <a:lnTo>
                  <a:pt x="38" y="90"/>
                </a:lnTo>
                <a:lnTo>
                  <a:pt x="44" y="89"/>
                </a:lnTo>
                <a:lnTo>
                  <a:pt x="45" y="89"/>
                </a:lnTo>
                <a:lnTo>
                  <a:pt x="48" y="92"/>
                </a:lnTo>
                <a:lnTo>
                  <a:pt x="54" y="93"/>
                </a:lnTo>
                <a:lnTo>
                  <a:pt x="60" y="92"/>
                </a:lnTo>
                <a:lnTo>
                  <a:pt x="61" y="92"/>
                </a:lnTo>
                <a:lnTo>
                  <a:pt x="64" y="89"/>
                </a:lnTo>
                <a:lnTo>
                  <a:pt x="66" y="89"/>
                </a:lnTo>
                <a:lnTo>
                  <a:pt x="66" y="86"/>
                </a:lnTo>
                <a:lnTo>
                  <a:pt x="67" y="85"/>
                </a:lnTo>
                <a:lnTo>
                  <a:pt x="69" y="86"/>
                </a:lnTo>
                <a:lnTo>
                  <a:pt x="70" y="86"/>
                </a:lnTo>
                <a:lnTo>
                  <a:pt x="69" y="86"/>
                </a:lnTo>
                <a:lnTo>
                  <a:pt x="67" y="87"/>
                </a:lnTo>
                <a:lnTo>
                  <a:pt x="69" y="87"/>
                </a:lnTo>
                <a:lnTo>
                  <a:pt x="70" y="87"/>
                </a:lnTo>
                <a:lnTo>
                  <a:pt x="73" y="86"/>
                </a:lnTo>
                <a:lnTo>
                  <a:pt x="77" y="86"/>
                </a:lnTo>
                <a:lnTo>
                  <a:pt x="82" y="85"/>
                </a:lnTo>
                <a:lnTo>
                  <a:pt x="88" y="85"/>
                </a:lnTo>
                <a:lnTo>
                  <a:pt x="91" y="85"/>
                </a:lnTo>
                <a:lnTo>
                  <a:pt x="92" y="85"/>
                </a:lnTo>
                <a:lnTo>
                  <a:pt x="96" y="85"/>
                </a:lnTo>
                <a:lnTo>
                  <a:pt x="101" y="85"/>
                </a:lnTo>
                <a:lnTo>
                  <a:pt x="104" y="83"/>
                </a:lnTo>
                <a:lnTo>
                  <a:pt x="105" y="82"/>
                </a:lnTo>
                <a:lnTo>
                  <a:pt x="105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2"/>
                </a:lnTo>
                <a:lnTo>
                  <a:pt x="107" y="82"/>
                </a:lnTo>
                <a:lnTo>
                  <a:pt x="108" y="80"/>
                </a:lnTo>
                <a:lnTo>
                  <a:pt x="117" y="76"/>
                </a:lnTo>
                <a:lnTo>
                  <a:pt x="121" y="76"/>
                </a:lnTo>
                <a:lnTo>
                  <a:pt x="124" y="76"/>
                </a:lnTo>
                <a:lnTo>
                  <a:pt x="132" y="74"/>
                </a:lnTo>
                <a:lnTo>
                  <a:pt x="136" y="73"/>
                </a:lnTo>
                <a:lnTo>
                  <a:pt x="136" y="71"/>
                </a:lnTo>
                <a:lnTo>
                  <a:pt x="136" y="70"/>
                </a:lnTo>
                <a:lnTo>
                  <a:pt x="135" y="65"/>
                </a:lnTo>
                <a:lnTo>
                  <a:pt x="136" y="63"/>
                </a:lnTo>
                <a:lnTo>
                  <a:pt x="139" y="60"/>
                </a:lnTo>
                <a:lnTo>
                  <a:pt x="139" y="57"/>
                </a:lnTo>
                <a:lnTo>
                  <a:pt x="137" y="57"/>
                </a:lnTo>
                <a:lnTo>
                  <a:pt x="133" y="57"/>
                </a:lnTo>
                <a:lnTo>
                  <a:pt x="127" y="55"/>
                </a:lnTo>
                <a:lnTo>
                  <a:pt x="123" y="54"/>
                </a:lnTo>
                <a:lnTo>
                  <a:pt x="115" y="54"/>
                </a:lnTo>
                <a:lnTo>
                  <a:pt x="110" y="55"/>
                </a:lnTo>
                <a:lnTo>
                  <a:pt x="101" y="55"/>
                </a:lnTo>
                <a:lnTo>
                  <a:pt x="93" y="57"/>
                </a:lnTo>
                <a:lnTo>
                  <a:pt x="88" y="58"/>
                </a:lnTo>
                <a:lnTo>
                  <a:pt x="85" y="60"/>
                </a:lnTo>
                <a:lnTo>
                  <a:pt x="82" y="61"/>
                </a:lnTo>
                <a:lnTo>
                  <a:pt x="80" y="61"/>
                </a:lnTo>
                <a:lnTo>
                  <a:pt x="79" y="61"/>
                </a:lnTo>
                <a:lnTo>
                  <a:pt x="77" y="57"/>
                </a:lnTo>
                <a:lnTo>
                  <a:pt x="76" y="49"/>
                </a:lnTo>
                <a:lnTo>
                  <a:pt x="74" y="45"/>
                </a:lnTo>
                <a:lnTo>
                  <a:pt x="74" y="42"/>
                </a:lnTo>
                <a:lnTo>
                  <a:pt x="74" y="38"/>
                </a:lnTo>
                <a:lnTo>
                  <a:pt x="73" y="33"/>
                </a:lnTo>
                <a:lnTo>
                  <a:pt x="73" y="30"/>
                </a:lnTo>
                <a:lnTo>
                  <a:pt x="73" y="29"/>
                </a:lnTo>
                <a:lnTo>
                  <a:pt x="74" y="30"/>
                </a:lnTo>
                <a:lnTo>
                  <a:pt x="76" y="30"/>
                </a:lnTo>
                <a:lnTo>
                  <a:pt x="77" y="29"/>
                </a:lnTo>
                <a:lnTo>
                  <a:pt x="79" y="29"/>
                </a:lnTo>
                <a:lnTo>
                  <a:pt x="79" y="32"/>
                </a:lnTo>
                <a:lnTo>
                  <a:pt x="79" y="33"/>
                </a:lnTo>
                <a:lnTo>
                  <a:pt x="80" y="35"/>
                </a:lnTo>
                <a:lnTo>
                  <a:pt x="82" y="36"/>
                </a:lnTo>
                <a:lnTo>
                  <a:pt x="83" y="38"/>
                </a:lnTo>
                <a:lnTo>
                  <a:pt x="85" y="38"/>
                </a:lnTo>
                <a:lnTo>
                  <a:pt x="89" y="36"/>
                </a:lnTo>
                <a:lnTo>
                  <a:pt x="91" y="36"/>
                </a:lnTo>
                <a:lnTo>
                  <a:pt x="93" y="35"/>
                </a:lnTo>
                <a:lnTo>
                  <a:pt x="95" y="33"/>
                </a:lnTo>
                <a:lnTo>
                  <a:pt x="96" y="32"/>
                </a:lnTo>
                <a:lnTo>
                  <a:pt x="96" y="30"/>
                </a:lnTo>
                <a:lnTo>
                  <a:pt x="98" y="32"/>
                </a:lnTo>
                <a:lnTo>
                  <a:pt x="96" y="35"/>
                </a:lnTo>
                <a:lnTo>
                  <a:pt x="98" y="35"/>
                </a:lnTo>
                <a:lnTo>
                  <a:pt x="99" y="32"/>
                </a:lnTo>
                <a:lnTo>
                  <a:pt x="99" y="30"/>
                </a:lnTo>
                <a:lnTo>
                  <a:pt x="98" y="29"/>
                </a:lnTo>
                <a:lnTo>
                  <a:pt x="89" y="27"/>
                </a:lnTo>
                <a:lnTo>
                  <a:pt x="88" y="27"/>
                </a:lnTo>
                <a:lnTo>
                  <a:pt x="88" y="26"/>
                </a:lnTo>
                <a:lnTo>
                  <a:pt x="88" y="24"/>
                </a:lnTo>
                <a:lnTo>
                  <a:pt x="86" y="24"/>
                </a:lnTo>
                <a:lnTo>
                  <a:pt x="85" y="23"/>
                </a:lnTo>
                <a:lnTo>
                  <a:pt x="82" y="24"/>
                </a:lnTo>
                <a:lnTo>
                  <a:pt x="80" y="23"/>
                </a:lnTo>
                <a:lnTo>
                  <a:pt x="79" y="17"/>
                </a:lnTo>
                <a:lnTo>
                  <a:pt x="77" y="16"/>
                </a:lnTo>
                <a:lnTo>
                  <a:pt x="76" y="16"/>
                </a:lnTo>
                <a:lnTo>
                  <a:pt x="73" y="17"/>
                </a:lnTo>
                <a:lnTo>
                  <a:pt x="71" y="19"/>
                </a:lnTo>
                <a:lnTo>
                  <a:pt x="70" y="20"/>
                </a:lnTo>
                <a:lnTo>
                  <a:pt x="70" y="22"/>
                </a:lnTo>
                <a:lnTo>
                  <a:pt x="66" y="27"/>
                </a:lnTo>
                <a:lnTo>
                  <a:pt x="64" y="29"/>
                </a:lnTo>
                <a:lnTo>
                  <a:pt x="60" y="33"/>
                </a:lnTo>
                <a:lnTo>
                  <a:pt x="58" y="38"/>
                </a:lnTo>
                <a:lnTo>
                  <a:pt x="58" y="36"/>
                </a:lnTo>
                <a:lnTo>
                  <a:pt x="58" y="35"/>
                </a:lnTo>
                <a:lnTo>
                  <a:pt x="54" y="38"/>
                </a:lnTo>
                <a:lnTo>
                  <a:pt x="54" y="39"/>
                </a:lnTo>
                <a:lnTo>
                  <a:pt x="52" y="41"/>
                </a:lnTo>
                <a:lnTo>
                  <a:pt x="51" y="42"/>
                </a:lnTo>
                <a:lnTo>
                  <a:pt x="51" y="41"/>
                </a:lnTo>
                <a:lnTo>
                  <a:pt x="51" y="39"/>
                </a:lnTo>
                <a:lnTo>
                  <a:pt x="50" y="41"/>
                </a:lnTo>
                <a:lnTo>
                  <a:pt x="50" y="42"/>
                </a:lnTo>
                <a:lnTo>
                  <a:pt x="50" y="43"/>
                </a:lnTo>
                <a:lnTo>
                  <a:pt x="48" y="45"/>
                </a:lnTo>
                <a:lnTo>
                  <a:pt x="47" y="43"/>
                </a:lnTo>
                <a:lnTo>
                  <a:pt x="45" y="46"/>
                </a:lnTo>
                <a:lnTo>
                  <a:pt x="44" y="48"/>
                </a:lnTo>
                <a:lnTo>
                  <a:pt x="44" y="45"/>
                </a:lnTo>
                <a:lnTo>
                  <a:pt x="42" y="45"/>
                </a:lnTo>
                <a:lnTo>
                  <a:pt x="41" y="49"/>
                </a:lnTo>
                <a:lnTo>
                  <a:pt x="39" y="51"/>
                </a:lnTo>
                <a:lnTo>
                  <a:pt x="39" y="52"/>
                </a:lnTo>
                <a:lnTo>
                  <a:pt x="38" y="51"/>
                </a:lnTo>
                <a:lnTo>
                  <a:pt x="39" y="48"/>
                </a:lnTo>
                <a:lnTo>
                  <a:pt x="35" y="51"/>
                </a:lnTo>
                <a:lnTo>
                  <a:pt x="35" y="52"/>
                </a:lnTo>
                <a:lnTo>
                  <a:pt x="33" y="54"/>
                </a:lnTo>
                <a:lnTo>
                  <a:pt x="33" y="51"/>
                </a:lnTo>
                <a:lnTo>
                  <a:pt x="29" y="54"/>
                </a:lnTo>
                <a:lnTo>
                  <a:pt x="28" y="55"/>
                </a:lnTo>
                <a:lnTo>
                  <a:pt x="28" y="54"/>
                </a:lnTo>
                <a:lnTo>
                  <a:pt x="30" y="51"/>
                </a:lnTo>
                <a:lnTo>
                  <a:pt x="35" y="48"/>
                </a:lnTo>
                <a:lnTo>
                  <a:pt x="38" y="46"/>
                </a:lnTo>
                <a:lnTo>
                  <a:pt x="41" y="43"/>
                </a:lnTo>
                <a:lnTo>
                  <a:pt x="41" y="42"/>
                </a:lnTo>
                <a:lnTo>
                  <a:pt x="42" y="41"/>
                </a:lnTo>
                <a:lnTo>
                  <a:pt x="42" y="39"/>
                </a:lnTo>
                <a:lnTo>
                  <a:pt x="44" y="39"/>
                </a:lnTo>
                <a:lnTo>
                  <a:pt x="48" y="38"/>
                </a:lnTo>
                <a:lnTo>
                  <a:pt x="57" y="30"/>
                </a:lnTo>
                <a:lnTo>
                  <a:pt x="66" y="22"/>
                </a:lnTo>
                <a:lnTo>
                  <a:pt x="74" y="10"/>
                </a:lnTo>
                <a:lnTo>
                  <a:pt x="79" y="5"/>
                </a:lnTo>
                <a:lnTo>
                  <a:pt x="80" y="4"/>
                </a:lnTo>
                <a:lnTo>
                  <a:pt x="83" y="2"/>
                </a:lnTo>
                <a:lnTo>
                  <a:pt x="85" y="2"/>
                </a:lnTo>
                <a:lnTo>
                  <a:pt x="88" y="2"/>
                </a:lnTo>
                <a:close/>
                <a:moveTo>
                  <a:pt x="8" y="74"/>
                </a:moveTo>
                <a:lnTo>
                  <a:pt x="11" y="76"/>
                </a:lnTo>
                <a:lnTo>
                  <a:pt x="11" y="73"/>
                </a:lnTo>
                <a:lnTo>
                  <a:pt x="13" y="76"/>
                </a:lnTo>
                <a:lnTo>
                  <a:pt x="13" y="77"/>
                </a:lnTo>
                <a:lnTo>
                  <a:pt x="13" y="79"/>
                </a:lnTo>
                <a:lnTo>
                  <a:pt x="11" y="79"/>
                </a:lnTo>
                <a:lnTo>
                  <a:pt x="10" y="77"/>
                </a:lnTo>
                <a:lnTo>
                  <a:pt x="7" y="74"/>
                </a:lnTo>
                <a:lnTo>
                  <a:pt x="4" y="68"/>
                </a:lnTo>
                <a:lnTo>
                  <a:pt x="4" y="67"/>
                </a:lnTo>
                <a:lnTo>
                  <a:pt x="3" y="65"/>
                </a:lnTo>
                <a:lnTo>
                  <a:pt x="1" y="63"/>
                </a:lnTo>
                <a:lnTo>
                  <a:pt x="1" y="61"/>
                </a:lnTo>
                <a:lnTo>
                  <a:pt x="0" y="60"/>
                </a:lnTo>
                <a:lnTo>
                  <a:pt x="0" y="58"/>
                </a:lnTo>
                <a:lnTo>
                  <a:pt x="3" y="60"/>
                </a:lnTo>
                <a:lnTo>
                  <a:pt x="4" y="63"/>
                </a:lnTo>
                <a:lnTo>
                  <a:pt x="4" y="65"/>
                </a:lnTo>
                <a:lnTo>
                  <a:pt x="6" y="68"/>
                </a:lnTo>
                <a:lnTo>
                  <a:pt x="8" y="74"/>
                </a:lnTo>
                <a:close/>
                <a:moveTo>
                  <a:pt x="42" y="51"/>
                </a:moveTo>
                <a:lnTo>
                  <a:pt x="42" y="51"/>
                </a:lnTo>
                <a:lnTo>
                  <a:pt x="42" y="49"/>
                </a:lnTo>
                <a:lnTo>
                  <a:pt x="44" y="49"/>
                </a:lnTo>
                <a:lnTo>
                  <a:pt x="45" y="51"/>
                </a:lnTo>
                <a:lnTo>
                  <a:pt x="45" y="52"/>
                </a:lnTo>
                <a:lnTo>
                  <a:pt x="44" y="52"/>
                </a:lnTo>
                <a:lnTo>
                  <a:pt x="42" y="52"/>
                </a:lnTo>
                <a:lnTo>
                  <a:pt x="41" y="52"/>
                </a:lnTo>
                <a:lnTo>
                  <a:pt x="41" y="51"/>
                </a:lnTo>
                <a:lnTo>
                  <a:pt x="42" y="51"/>
                </a:lnTo>
                <a:close/>
                <a:moveTo>
                  <a:pt x="55" y="46"/>
                </a:moveTo>
                <a:lnTo>
                  <a:pt x="55" y="48"/>
                </a:lnTo>
                <a:lnTo>
                  <a:pt x="54" y="48"/>
                </a:lnTo>
                <a:lnTo>
                  <a:pt x="52" y="48"/>
                </a:lnTo>
                <a:lnTo>
                  <a:pt x="51" y="48"/>
                </a:lnTo>
                <a:lnTo>
                  <a:pt x="51" y="46"/>
                </a:lnTo>
                <a:lnTo>
                  <a:pt x="52" y="46"/>
                </a:lnTo>
                <a:lnTo>
                  <a:pt x="54" y="46"/>
                </a:lnTo>
                <a:lnTo>
                  <a:pt x="55" y="46"/>
                </a:lnTo>
                <a:close/>
                <a:moveTo>
                  <a:pt x="268" y="60"/>
                </a:moveTo>
                <a:lnTo>
                  <a:pt x="268" y="61"/>
                </a:lnTo>
                <a:lnTo>
                  <a:pt x="266" y="61"/>
                </a:lnTo>
                <a:lnTo>
                  <a:pt x="266" y="60"/>
                </a:lnTo>
                <a:lnTo>
                  <a:pt x="266" y="58"/>
                </a:lnTo>
                <a:lnTo>
                  <a:pt x="268" y="60"/>
                </a:lnTo>
                <a:close/>
                <a:moveTo>
                  <a:pt x="16" y="85"/>
                </a:moveTo>
                <a:lnTo>
                  <a:pt x="16" y="86"/>
                </a:lnTo>
                <a:lnTo>
                  <a:pt x="14" y="85"/>
                </a:lnTo>
                <a:lnTo>
                  <a:pt x="14" y="83"/>
                </a:lnTo>
                <a:lnTo>
                  <a:pt x="16" y="83"/>
                </a:lnTo>
                <a:lnTo>
                  <a:pt x="16" y="85"/>
                </a:lnTo>
                <a:close/>
                <a:moveTo>
                  <a:pt x="58" y="42"/>
                </a:moveTo>
                <a:lnTo>
                  <a:pt x="58" y="43"/>
                </a:lnTo>
                <a:lnTo>
                  <a:pt x="57" y="43"/>
                </a:lnTo>
                <a:lnTo>
                  <a:pt x="57" y="45"/>
                </a:lnTo>
                <a:lnTo>
                  <a:pt x="57" y="43"/>
                </a:lnTo>
                <a:lnTo>
                  <a:pt x="57" y="42"/>
                </a:lnTo>
                <a:lnTo>
                  <a:pt x="58" y="42"/>
                </a:lnTo>
                <a:close/>
                <a:moveTo>
                  <a:pt x="47" y="46"/>
                </a:moveTo>
                <a:lnTo>
                  <a:pt x="47" y="48"/>
                </a:lnTo>
                <a:lnTo>
                  <a:pt x="45" y="48"/>
                </a:lnTo>
                <a:lnTo>
                  <a:pt x="45" y="46"/>
                </a:lnTo>
                <a:lnTo>
                  <a:pt x="47" y="46"/>
                </a:lnTo>
                <a:close/>
                <a:moveTo>
                  <a:pt x="55" y="39"/>
                </a:moveTo>
                <a:lnTo>
                  <a:pt x="55" y="39"/>
                </a:lnTo>
                <a:lnTo>
                  <a:pt x="55" y="38"/>
                </a:lnTo>
                <a:lnTo>
                  <a:pt x="55" y="3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5" name="Freeform 282"/>
          <p:cNvSpPr>
            <a:spLocks/>
          </p:cNvSpPr>
          <p:nvPr/>
        </p:nvSpPr>
        <p:spPr bwMode="auto">
          <a:xfrm rot="21334256">
            <a:off x="24729302" y="2905837"/>
            <a:ext cx="1335164" cy="632330"/>
          </a:xfrm>
          <a:custGeom>
            <a:avLst/>
            <a:gdLst>
              <a:gd name="T0" fmla="*/ 2147483647 w 243"/>
              <a:gd name="T1" fmla="*/ 2147483647 h 174"/>
              <a:gd name="T2" fmla="*/ 2147483647 w 243"/>
              <a:gd name="T3" fmla="*/ 2147483647 h 174"/>
              <a:gd name="T4" fmla="*/ 2147483647 w 243"/>
              <a:gd name="T5" fmla="*/ 2147483647 h 174"/>
              <a:gd name="T6" fmla="*/ 2147483647 w 243"/>
              <a:gd name="T7" fmla="*/ 2147483647 h 174"/>
              <a:gd name="T8" fmla="*/ 2147483647 w 243"/>
              <a:gd name="T9" fmla="*/ 2147483647 h 174"/>
              <a:gd name="T10" fmla="*/ 2147483647 w 243"/>
              <a:gd name="T11" fmla="*/ 2147483647 h 174"/>
              <a:gd name="T12" fmla="*/ 2147483647 w 243"/>
              <a:gd name="T13" fmla="*/ 2147483647 h 174"/>
              <a:gd name="T14" fmla="*/ 2147483647 w 243"/>
              <a:gd name="T15" fmla="*/ 2147483647 h 174"/>
              <a:gd name="T16" fmla="*/ 2147483647 w 243"/>
              <a:gd name="T17" fmla="*/ 2147483647 h 174"/>
              <a:gd name="T18" fmla="*/ 2147483647 w 243"/>
              <a:gd name="T19" fmla="*/ 2147483647 h 174"/>
              <a:gd name="T20" fmla="*/ 2147483647 w 243"/>
              <a:gd name="T21" fmla="*/ 2147483647 h 174"/>
              <a:gd name="T22" fmla="*/ 2147483647 w 243"/>
              <a:gd name="T23" fmla="*/ 2147483647 h 174"/>
              <a:gd name="T24" fmla="*/ 2147483647 w 243"/>
              <a:gd name="T25" fmla="*/ 0 h 174"/>
              <a:gd name="T26" fmla="*/ 2147483647 w 243"/>
              <a:gd name="T27" fmla="*/ 2147483647 h 174"/>
              <a:gd name="T28" fmla="*/ 2147483647 w 243"/>
              <a:gd name="T29" fmla="*/ 2147483647 h 174"/>
              <a:gd name="T30" fmla="*/ 2147483647 w 243"/>
              <a:gd name="T31" fmla="*/ 2147483647 h 174"/>
              <a:gd name="T32" fmla="*/ 2147483647 w 243"/>
              <a:gd name="T33" fmla="*/ 2147483647 h 174"/>
              <a:gd name="T34" fmla="*/ 2147483647 w 243"/>
              <a:gd name="T35" fmla="*/ 2147483647 h 174"/>
              <a:gd name="T36" fmla="*/ 2147483647 w 243"/>
              <a:gd name="T37" fmla="*/ 2147483647 h 174"/>
              <a:gd name="T38" fmla="*/ 2147483647 w 243"/>
              <a:gd name="T39" fmla="*/ 2147483647 h 174"/>
              <a:gd name="T40" fmla="*/ 2147483647 w 243"/>
              <a:gd name="T41" fmla="*/ 2147483647 h 174"/>
              <a:gd name="T42" fmla="*/ 2147483647 w 243"/>
              <a:gd name="T43" fmla="*/ 2147483647 h 174"/>
              <a:gd name="T44" fmla="*/ 2147483647 w 243"/>
              <a:gd name="T45" fmla="*/ 2147483647 h 174"/>
              <a:gd name="T46" fmla="*/ 2147483647 w 243"/>
              <a:gd name="T47" fmla="*/ 2147483647 h 174"/>
              <a:gd name="T48" fmla="*/ 2147483647 w 243"/>
              <a:gd name="T49" fmla="*/ 2147483647 h 174"/>
              <a:gd name="T50" fmla="*/ 2147483647 w 243"/>
              <a:gd name="T51" fmla="*/ 2147483647 h 174"/>
              <a:gd name="T52" fmla="*/ 2147483647 w 243"/>
              <a:gd name="T53" fmla="*/ 2147483647 h 174"/>
              <a:gd name="T54" fmla="*/ 2147483647 w 243"/>
              <a:gd name="T55" fmla="*/ 2147483647 h 174"/>
              <a:gd name="T56" fmla="*/ 2147483647 w 243"/>
              <a:gd name="T57" fmla="*/ 2147483647 h 174"/>
              <a:gd name="T58" fmla="*/ 2147483647 w 243"/>
              <a:gd name="T59" fmla="*/ 2147483647 h 174"/>
              <a:gd name="T60" fmla="*/ 2147483647 w 243"/>
              <a:gd name="T61" fmla="*/ 2147483647 h 174"/>
              <a:gd name="T62" fmla="*/ 2147483647 w 243"/>
              <a:gd name="T63" fmla="*/ 2147483647 h 174"/>
              <a:gd name="T64" fmla="*/ 2147483647 w 243"/>
              <a:gd name="T65" fmla="*/ 2147483647 h 174"/>
              <a:gd name="T66" fmla="*/ 2147483647 w 243"/>
              <a:gd name="T67" fmla="*/ 2147483647 h 174"/>
              <a:gd name="T68" fmla="*/ 2147483647 w 243"/>
              <a:gd name="T69" fmla="*/ 2147483647 h 174"/>
              <a:gd name="T70" fmla="*/ 2147483647 w 243"/>
              <a:gd name="T71" fmla="*/ 2147483647 h 174"/>
              <a:gd name="T72" fmla="*/ 2147483647 w 243"/>
              <a:gd name="T73" fmla="*/ 2147483647 h 174"/>
              <a:gd name="T74" fmla="*/ 2147483647 w 243"/>
              <a:gd name="T75" fmla="*/ 2147483647 h 174"/>
              <a:gd name="T76" fmla="*/ 2147483647 w 243"/>
              <a:gd name="T77" fmla="*/ 2147483647 h 174"/>
              <a:gd name="T78" fmla="*/ 2147483647 w 243"/>
              <a:gd name="T79" fmla="*/ 2147483647 h 174"/>
              <a:gd name="T80" fmla="*/ 2147483647 w 243"/>
              <a:gd name="T81" fmla="*/ 2147483647 h 174"/>
              <a:gd name="T82" fmla="*/ 2147483647 w 243"/>
              <a:gd name="T83" fmla="*/ 2147483647 h 174"/>
              <a:gd name="T84" fmla="*/ 2147483647 w 243"/>
              <a:gd name="T85" fmla="*/ 2147483647 h 174"/>
              <a:gd name="T86" fmla="*/ 2147483647 w 243"/>
              <a:gd name="T87" fmla="*/ 2147483647 h 174"/>
              <a:gd name="T88" fmla="*/ 2147483647 w 243"/>
              <a:gd name="T89" fmla="*/ 2147483647 h 174"/>
              <a:gd name="T90" fmla="*/ 2147483647 w 243"/>
              <a:gd name="T91" fmla="*/ 2147483647 h 174"/>
              <a:gd name="T92" fmla="*/ 2147483647 w 243"/>
              <a:gd name="T93" fmla="*/ 2147483647 h 174"/>
              <a:gd name="T94" fmla="*/ 2147483647 w 243"/>
              <a:gd name="T95" fmla="*/ 2147483647 h 174"/>
              <a:gd name="T96" fmla="*/ 2147483647 w 243"/>
              <a:gd name="T97" fmla="*/ 2147483647 h 174"/>
              <a:gd name="T98" fmla="*/ 2147483647 w 243"/>
              <a:gd name="T99" fmla="*/ 2147483647 h 174"/>
              <a:gd name="T100" fmla="*/ 2147483647 w 243"/>
              <a:gd name="T101" fmla="*/ 2147483647 h 174"/>
              <a:gd name="T102" fmla="*/ 2147483647 w 243"/>
              <a:gd name="T103" fmla="*/ 2147483647 h 174"/>
              <a:gd name="T104" fmla="*/ 2147483647 w 243"/>
              <a:gd name="T105" fmla="*/ 2147483647 h 174"/>
              <a:gd name="T106" fmla="*/ 2147483647 w 243"/>
              <a:gd name="T107" fmla="*/ 2147483647 h 174"/>
              <a:gd name="T108" fmla="*/ 2147483647 w 243"/>
              <a:gd name="T109" fmla="*/ 2147483647 h 174"/>
              <a:gd name="T110" fmla="*/ 2147483647 w 243"/>
              <a:gd name="T111" fmla="*/ 2147483647 h 174"/>
              <a:gd name="T112" fmla="*/ 0 w 243"/>
              <a:gd name="T113" fmla="*/ 2147483647 h 174"/>
              <a:gd name="T114" fmla="*/ 2147483647 w 243"/>
              <a:gd name="T115" fmla="*/ 2147483647 h 174"/>
              <a:gd name="T116" fmla="*/ 2147483647 w 243"/>
              <a:gd name="T117" fmla="*/ 2147483647 h 174"/>
              <a:gd name="T118" fmla="*/ 2147483647 w 243"/>
              <a:gd name="T119" fmla="*/ 2147483647 h 174"/>
              <a:gd name="T120" fmla="*/ 2147483647 w 243"/>
              <a:gd name="T121" fmla="*/ 2147483647 h 174"/>
              <a:gd name="T122" fmla="*/ 2147483647 w 243"/>
              <a:gd name="T123" fmla="*/ 2147483647 h 174"/>
              <a:gd name="T124" fmla="*/ 2147483647 w 243"/>
              <a:gd name="T125" fmla="*/ 2147483647 h 1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3"/>
              <a:gd name="T190" fmla="*/ 0 h 174"/>
              <a:gd name="T191" fmla="*/ 243 w 243"/>
              <a:gd name="T192" fmla="*/ 174 h 1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3" h="174">
                <a:moveTo>
                  <a:pt x="16" y="7"/>
                </a:moveTo>
                <a:lnTo>
                  <a:pt x="17" y="10"/>
                </a:lnTo>
                <a:lnTo>
                  <a:pt x="19" y="10"/>
                </a:lnTo>
                <a:lnTo>
                  <a:pt x="20" y="9"/>
                </a:lnTo>
                <a:lnTo>
                  <a:pt x="23" y="6"/>
                </a:lnTo>
                <a:lnTo>
                  <a:pt x="25" y="6"/>
                </a:lnTo>
                <a:lnTo>
                  <a:pt x="26" y="4"/>
                </a:lnTo>
                <a:lnTo>
                  <a:pt x="28" y="6"/>
                </a:lnTo>
                <a:lnTo>
                  <a:pt x="28" y="10"/>
                </a:lnTo>
                <a:lnTo>
                  <a:pt x="29" y="12"/>
                </a:lnTo>
                <a:lnTo>
                  <a:pt x="36" y="12"/>
                </a:lnTo>
                <a:lnTo>
                  <a:pt x="36" y="10"/>
                </a:lnTo>
                <a:lnTo>
                  <a:pt x="36" y="9"/>
                </a:lnTo>
                <a:lnTo>
                  <a:pt x="38" y="12"/>
                </a:lnTo>
                <a:lnTo>
                  <a:pt x="39" y="13"/>
                </a:lnTo>
                <a:lnTo>
                  <a:pt x="41" y="12"/>
                </a:lnTo>
                <a:lnTo>
                  <a:pt x="41" y="7"/>
                </a:lnTo>
                <a:lnTo>
                  <a:pt x="42" y="4"/>
                </a:lnTo>
                <a:lnTo>
                  <a:pt x="48" y="6"/>
                </a:lnTo>
                <a:lnTo>
                  <a:pt x="50" y="6"/>
                </a:lnTo>
                <a:lnTo>
                  <a:pt x="50" y="7"/>
                </a:lnTo>
                <a:lnTo>
                  <a:pt x="50" y="9"/>
                </a:lnTo>
                <a:lnTo>
                  <a:pt x="50" y="12"/>
                </a:lnTo>
                <a:lnTo>
                  <a:pt x="51" y="13"/>
                </a:lnTo>
                <a:lnTo>
                  <a:pt x="53" y="12"/>
                </a:lnTo>
                <a:lnTo>
                  <a:pt x="55" y="0"/>
                </a:lnTo>
                <a:lnTo>
                  <a:pt x="104" y="3"/>
                </a:lnTo>
                <a:lnTo>
                  <a:pt x="102" y="25"/>
                </a:lnTo>
                <a:lnTo>
                  <a:pt x="136" y="28"/>
                </a:lnTo>
                <a:lnTo>
                  <a:pt x="143" y="26"/>
                </a:lnTo>
                <a:lnTo>
                  <a:pt x="146" y="34"/>
                </a:lnTo>
                <a:lnTo>
                  <a:pt x="149" y="32"/>
                </a:lnTo>
                <a:lnTo>
                  <a:pt x="152" y="35"/>
                </a:lnTo>
                <a:lnTo>
                  <a:pt x="168" y="28"/>
                </a:lnTo>
                <a:lnTo>
                  <a:pt x="164" y="16"/>
                </a:lnTo>
                <a:lnTo>
                  <a:pt x="165" y="15"/>
                </a:lnTo>
                <a:lnTo>
                  <a:pt x="173" y="15"/>
                </a:lnTo>
                <a:lnTo>
                  <a:pt x="174" y="21"/>
                </a:lnTo>
                <a:lnTo>
                  <a:pt x="201" y="22"/>
                </a:lnTo>
                <a:lnTo>
                  <a:pt x="201" y="26"/>
                </a:lnTo>
                <a:lnTo>
                  <a:pt x="221" y="26"/>
                </a:lnTo>
                <a:lnTo>
                  <a:pt x="230" y="28"/>
                </a:lnTo>
                <a:lnTo>
                  <a:pt x="230" y="34"/>
                </a:lnTo>
                <a:lnTo>
                  <a:pt x="242" y="34"/>
                </a:lnTo>
                <a:lnTo>
                  <a:pt x="243" y="48"/>
                </a:lnTo>
                <a:lnTo>
                  <a:pt x="239" y="48"/>
                </a:lnTo>
                <a:lnTo>
                  <a:pt x="239" y="56"/>
                </a:lnTo>
                <a:lnTo>
                  <a:pt x="242" y="56"/>
                </a:lnTo>
                <a:lnTo>
                  <a:pt x="242" y="63"/>
                </a:lnTo>
                <a:lnTo>
                  <a:pt x="231" y="63"/>
                </a:lnTo>
                <a:lnTo>
                  <a:pt x="231" y="62"/>
                </a:lnTo>
                <a:lnTo>
                  <a:pt x="220" y="60"/>
                </a:lnTo>
                <a:lnTo>
                  <a:pt x="220" y="59"/>
                </a:lnTo>
                <a:lnTo>
                  <a:pt x="198" y="57"/>
                </a:lnTo>
                <a:lnTo>
                  <a:pt x="198" y="63"/>
                </a:lnTo>
                <a:lnTo>
                  <a:pt x="196" y="63"/>
                </a:lnTo>
                <a:lnTo>
                  <a:pt x="193" y="67"/>
                </a:lnTo>
                <a:lnTo>
                  <a:pt x="192" y="67"/>
                </a:lnTo>
                <a:lnTo>
                  <a:pt x="190" y="69"/>
                </a:lnTo>
                <a:lnTo>
                  <a:pt x="187" y="69"/>
                </a:lnTo>
                <a:lnTo>
                  <a:pt x="187" y="70"/>
                </a:lnTo>
                <a:lnTo>
                  <a:pt x="186" y="70"/>
                </a:lnTo>
                <a:lnTo>
                  <a:pt x="183" y="73"/>
                </a:lnTo>
                <a:lnTo>
                  <a:pt x="182" y="73"/>
                </a:lnTo>
                <a:lnTo>
                  <a:pt x="180" y="76"/>
                </a:lnTo>
                <a:lnTo>
                  <a:pt x="177" y="76"/>
                </a:lnTo>
                <a:lnTo>
                  <a:pt x="177" y="73"/>
                </a:lnTo>
                <a:lnTo>
                  <a:pt x="176" y="73"/>
                </a:lnTo>
                <a:lnTo>
                  <a:pt x="173" y="73"/>
                </a:lnTo>
                <a:lnTo>
                  <a:pt x="171" y="78"/>
                </a:lnTo>
                <a:lnTo>
                  <a:pt x="170" y="79"/>
                </a:lnTo>
                <a:lnTo>
                  <a:pt x="171" y="82"/>
                </a:lnTo>
                <a:lnTo>
                  <a:pt x="171" y="86"/>
                </a:lnTo>
                <a:lnTo>
                  <a:pt x="170" y="88"/>
                </a:lnTo>
                <a:lnTo>
                  <a:pt x="167" y="86"/>
                </a:lnTo>
                <a:lnTo>
                  <a:pt x="165" y="86"/>
                </a:lnTo>
                <a:lnTo>
                  <a:pt x="164" y="86"/>
                </a:lnTo>
                <a:lnTo>
                  <a:pt x="158" y="85"/>
                </a:lnTo>
                <a:lnTo>
                  <a:pt x="155" y="123"/>
                </a:lnTo>
                <a:lnTo>
                  <a:pt x="161" y="125"/>
                </a:lnTo>
                <a:lnTo>
                  <a:pt x="158" y="169"/>
                </a:lnTo>
                <a:lnTo>
                  <a:pt x="151" y="166"/>
                </a:lnTo>
                <a:lnTo>
                  <a:pt x="145" y="169"/>
                </a:lnTo>
                <a:lnTo>
                  <a:pt x="142" y="170"/>
                </a:lnTo>
                <a:lnTo>
                  <a:pt x="139" y="171"/>
                </a:lnTo>
                <a:lnTo>
                  <a:pt x="136" y="174"/>
                </a:lnTo>
                <a:lnTo>
                  <a:pt x="104" y="170"/>
                </a:lnTo>
                <a:lnTo>
                  <a:pt x="99" y="174"/>
                </a:lnTo>
                <a:lnTo>
                  <a:pt x="80" y="157"/>
                </a:lnTo>
                <a:lnTo>
                  <a:pt x="85" y="151"/>
                </a:lnTo>
                <a:lnTo>
                  <a:pt x="80" y="147"/>
                </a:lnTo>
                <a:lnTo>
                  <a:pt x="75" y="152"/>
                </a:lnTo>
                <a:lnTo>
                  <a:pt x="66" y="144"/>
                </a:lnTo>
                <a:lnTo>
                  <a:pt x="79" y="129"/>
                </a:lnTo>
                <a:lnTo>
                  <a:pt x="55" y="107"/>
                </a:lnTo>
                <a:lnTo>
                  <a:pt x="47" y="114"/>
                </a:lnTo>
                <a:lnTo>
                  <a:pt x="6" y="75"/>
                </a:lnTo>
                <a:lnTo>
                  <a:pt x="23" y="54"/>
                </a:lnTo>
                <a:lnTo>
                  <a:pt x="22" y="53"/>
                </a:lnTo>
                <a:lnTo>
                  <a:pt x="31" y="44"/>
                </a:lnTo>
                <a:lnTo>
                  <a:pt x="25" y="40"/>
                </a:lnTo>
                <a:lnTo>
                  <a:pt x="25" y="38"/>
                </a:lnTo>
                <a:lnTo>
                  <a:pt x="23" y="35"/>
                </a:lnTo>
                <a:lnTo>
                  <a:pt x="22" y="32"/>
                </a:lnTo>
                <a:lnTo>
                  <a:pt x="14" y="28"/>
                </a:lnTo>
                <a:lnTo>
                  <a:pt x="14" y="26"/>
                </a:lnTo>
                <a:lnTo>
                  <a:pt x="13" y="26"/>
                </a:lnTo>
                <a:lnTo>
                  <a:pt x="7" y="23"/>
                </a:lnTo>
                <a:lnTo>
                  <a:pt x="7" y="22"/>
                </a:lnTo>
                <a:lnTo>
                  <a:pt x="9" y="21"/>
                </a:lnTo>
                <a:lnTo>
                  <a:pt x="4" y="13"/>
                </a:lnTo>
                <a:lnTo>
                  <a:pt x="4" y="10"/>
                </a:lnTo>
                <a:lnTo>
                  <a:pt x="0" y="7"/>
                </a:lnTo>
                <a:lnTo>
                  <a:pt x="3" y="3"/>
                </a:lnTo>
                <a:lnTo>
                  <a:pt x="4" y="3"/>
                </a:lnTo>
                <a:lnTo>
                  <a:pt x="6" y="3"/>
                </a:lnTo>
                <a:lnTo>
                  <a:pt x="7" y="6"/>
                </a:lnTo>
                <a:lnTo>
                  <a:pt x="10" y="6"/>
                </a:lnTo>
                <a:lnTo>
                  <a:pt x="13" y="3"/>
                </a:lnTo>
                <a:lnTo>
                  <a:pt x="13" y="1"/>
                </a:lnTo>
                <a:lnTo>
                  <a:pt x="14" y="3"/>
                </a:lnTo>
                <a:lnTo>
                  <a:pt x="13" y="4"/>
                </a:lnTo>
                <a:lnTo>
                  <a:pt x="14" y="6"/>
                </a:lnTo>
                <a:lnTo>
                  <a:pt x="14" y="9"/>
                </a:lnTo>
                <a:lnTo>
                  <a:pt x="16" y="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6" name="Freeform 283"/>
          <p:cNvSpPr>
            <a:spLocks/>
          </p:cNvSpPr>
          <p:nvPr/>
        </p:nvSpPr>
        <p:spPr bwMode="auto">
          <a:xfrm rot="21334256">
            <a:off x="26725468" y="2430925"/>
            <a:ext cx="1163989" cy="812301"/>
          </a:xfrm>
          <a:custGeom>
            <a:avLst/>
            <a:gdLst>
              <a:gd name="T0" fmla="*/ 2147483647 w 212"/>
              <a:gd name="T1" fmla="*/ 2147483647 h 223"/>
              <a:gd name="T2" fmla="*/ 2147483647 w 212"/>
              <a:gd name="T3" fmla="*/ 2147483647 h 223"/>
              <a:gd name="T4" fmla="*/ 2147483647 w 212"/>
              <a:gd name="T5" fmla="*/ 2147483647 h 223"/>
              <a:gd name="T6" fmla="*/ 2147483647 w 212"/>
              <a:gd name="T7" fmla="*/ 2147483647 h 223"/>
              <a:gd name="T8" fmla="*/ 2147483647 w 212"/>
              <a:gd name="T9" fmla="*/ 2147483647 h 223"/>
              <a:gd name="T10" fmla="*/ 2147483647 w 212"/>
              <a:gd name="T11" fmla="*/ 2147483647 h 223"/>
              <a:gd name="T12" fmla="*/ 2147483647 w 212"/>
              <a:gd name="T13" fmla="*/ 2147483647 h 223"/>
              <a:gd name="T14" fmla="*/ 2147483647 w 212"/>
              <a:gd name="T15" fmla="*/ 2147483647 h 223"/>
              <a:gd name="T16" fmla="*/ 2147483647 w 212"/>
              <a:gd name="T17" fmla="*/ 2147483647 h 223"/>
              <a:gd name="T18" fmla="*/ 2147483647 w 212"/>
              <a:gd name="T19" fmla="*/ 2147483647 h 223"/>
              <a:gd name="T20" fmla="*/ 2147483647 w 212"/>
              <a:gd name="T21" fmla="*/ 2147483647 h 223"/>
              <a:gd name="T22" fmla="*/ 2147483647 w 212"/>
              <a:gd name="T23" fmla="*/ 2147483647 h 223"/>
              <a:gd name="T24" fmla="*/ 2147483647 w 212"/>
              <a:gd name="T25" fmla="*/ 2147483647 h 223"/>
              <a:gd name="T26" fmla="*/ 2147483647 w 212"/>
              <a:gd name="T27" fmla="*/ 2147483647 h 223"/>
              <a:gd name="T28" fmla="*/ 2147483647 w 212"/>
              <a:gd name="T29" fmla="*/ 2147483647 h 223"/>
              <a:gd name="T30" fmla="*/ 2147483647 w 212"/>
              <a:gd name="T31" fmla="*/ 2147483647 h 223"/>
              <a:gd name="T32" fmla="*/ 2147483647 w 212"/>
              <a:gd name="T33" fmla="*/ 2147483647 h 223"/>
              <a:gd name="T34" fmla="*/ 2147483647 w 212"/>
              <a:gd name="T35" fmla="*/ 2147483647 h 223"/>
              <a:gd name="T36" fmla="*/ 2147483647 w 212"/>
              <a:gd name="T37" fmla="*/ 2147483647 h 223"/>
              <a:gd name="T38" fmla="*/ 2147483647 w 212"/>
              <a:gd name="T39" fmla="*/ 2147483647 h 223"/>
              <a:gd name="T40" fmla="*/ 2147483647 w 212"/>
              <a:gd name="T41" fmla="*/ 2147483647 h 223"/>
              <a:gd name="T42" fmla="*/ 2147483647 w 212"/>
              <a:gd name="T43" fmla="*/ 2147483647 h 223"/>
              <a:gd name="T44" fmla="*/ 2147483647 w 212"/>
              <a:gd name="T45" fmla="*/ 2147483647 h 223"/>
              <a:gd name="T46" fmla="*/ 2147483647 w 212"/>
              <a:gd name="T47" fmla="*/ 2147483647 h 223"/>
              <a:gd name="T48" fmla="*/ 2147483647 w 212"/>
              <a:gd name="T49" fmla="*/ 2147483647 h 223"/>
              <a:gd name="T50" fmla="*/ 2147483647 w 212"/>
              <a:gd name="T51" fmla="*/ 2147483647 h 223"/>
              <a:gd name="T52" fmla="*/ 2147483647 w 212"/>
              <a:gd name="T53" fmla="*/ 2147483647 h 223"/>
              <a:gd name="T54" fmla="*/ 2147483647 w 212"/>
              <a:gd name="T55" fmla="*/ 2147483647 h 223"/>
              <a:gd name="T56" fmla="*/ 2147483647 w 212"/>
              <a:gd name="T57" fmla="*/ 2147483647 h 223"/>
              <a:gd name="T58" fmla="*/ 2147483647 w 212"/>
              <a:gd name="T59" fmla="*/ 2147483647 h 223"/>
              <a:gd name="T60" fmla="*/ 2147483647 w 212"/>
              <a:gd name="T61" fmla="*/ 2147483647 h 223"/>
              <a:gd name="T62" fmla="*/ 2147483647 w 212"/>
              <a:gd name="T63" fmla="*/ 2147483647 h 223"/>
              <a:gd name="T64" fmla="*/ 2147483647 w 212"/>
              <a:gd name="T65" fmla="*/ 2147483647 h 223"/>
              <a:gd name="T66" fmla="*/ 2147483647 w 212"/>
              <a:gd name="T67" fmla="*/ 2147483647 h 223"/>
              <a:gd name="T68" fmla="*/ 2147483647 w 212"/>
              <a:gd name="T69" fmla="*/ 2147483647 h 223"/>
              <a:gd name="T70" fmla="*/ 2147483647 w 212"/>
              <a:gd name="T71" fmla="*/ 2147483647 h 223"/>
              <a:gd name="T72" fmla="*/ 2147483647 w 212"/>
              <a:gd name="T73" fmla="*/ 2147483647 h 223"/>
              <a:gd name="T74" fmla="*/ 2147483647 w 212"/>
              <a:gd name="T75" fmla="*/ 2147483647 h 223"/>
              <a:gd name="T76" fmla="*/ 2147483647 w 212"/>
              <a:gd name="T77" fmla="*/ 2147483647 h 223"/>
              <a:gd name="T78" fmla="*/ 2147483647 w 212"/>
              <a:gd name="T79" fmla="*/ 2147483647 h 223"/>
              <a:gd name="T80" fmla="*/ 2147483647 w 212"/>
              <a:gd name="T81" fmla="*/ 0 h 2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12"/>
              <a:gd name="T124" fmla="*/ 0 h 223"/>
              <a:gd name="T125" fmla="*/ 212 w 212"/>
              <a:gd name="T126" fmla="*/ 223 h 22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12" h="223">
                <a:moveTo>
                  <a:pt x="126" y="0"/>
                </a:moveTo>
                <a:lnTo>
                  <a:pt x="124" y="48"/>
                </a:lnTo>
                <a:lnTo>
                  <a:pt x="153" y="50"/>
                </a:lnTo>
                <a:lnTo>
                  <a:pt x="159" y="56"/>
                </a:lnTo>
                <a:lnTo>
                  <a:pt x="164" y="56"/>
                </a:lnTo>
                <a:lnTo>
                  <a:pt x="167" y="59"/>
                </a:lnTo>
                <a:lnTo>
                  <a:pt x="173" y="59"/>
                </a:lnTo>
                <a:lnTo>
                  <a:pt x="177" y="59"/>
                </a:lnTo>
                <a:lnTo>
                  <a:pt x="183" y="56"/>
                </a:lnTo>
                <a:lnTo>
                  <a:pt x="184" y="57"/>
                </a:lnTo>
                <a:lnTo>
                  <a:pt x="184" y="59"/>
                </a:lnTo>
                <a:lnTo>
                  <a:pt x="189" y="59"/>
                </a:lnTo>
                <a:lnTo>
                  <a:pt x="189" y="56"/>
                </a:lnTo>
                <a:lnTo>
                  <a:pt x="190" y="56"/>
                </a:lnTo>
                <a:lnTo>
                  <a:pt x="197" y="60"/>
                </a:lnTo>
                <a:lnTo>
                  <a:pt x="199" y="60"/>
                </a:lnTo>
                <a:lnTo>
                  <a:pt x="193" y="151"/>
                </a:lnTo>
                <a:lnTo>
                  <a:pt x="206" y="154"/>
                </a:lnTo>
                <a:lnTo>
                  <a:pt x="206" y="164"/>
                </a:lnTo>
                <a:lnTo>
                  <a:pt x="212" y="163"/>
                </a:lnTo>
                <a:lnTo>
                  <a:pt x="212" y="190"/>
                </a:lnTo>
                <a:lnTo>
                  <a:pt x="211" y="202"/>
                </a:lnTo>
                <a:lnTo>
                  <a:pt x="187" y="201"/>
                </a:lnTo>
                <a:lnTo>
                  <a:pt x="186" y="214"/>
                </a:lnTo>
                <a:lnTo>
                  <a:pt x="177" y="214"/>
                </a:lnTo>
                <a:lnTo>
                  <a:pt x="174" y="215"/>
                </a:lnTo>
                <a:lnTo>
                  <a:pt x="167" y="215"/>
                </a:lnTo>
                <a:lnTo>
                  <a:pt x="156" y="223"/>
                </a:lnTo>
                <a:lnTo>
                  <a:pt x="145" y="208"/>
                </a:lnTo>
                <a:lnTo>
                  <a:pt x="143" y="204"/>
                </a:lnTo>
                <a:lnTo>
                  <a:pt x="143" y="202"/>
                </a:lnTo>
                <a:lnTo>
                  <a:pt x="109" y="201"/>
                </a:lnTo>
                <a:lnTo>
                  <a:pt x="109" y="208"/>
                </a:lnTo>
                <a:lnTo>
                  <a:pt x="77" y="207"/>
                </a:lnTo>
                <a:lnTo>
                  <a:pt x="77" y="212"/>
                </a:lnTo>
                <a:lnTo>
                  <a:pt x="70" y="212"/>
                </a:lnTo>
                <a:lnTo>
                  <a:pt x="70" y="210"/>
                </a:lnTo>
                <a:lnTo>
                  <a:pt x="66" y="210"/>
                </a:lnTo>
                <a:lnTo>
                  <a:pt x="66" y="205"/>
                </a:lnTo>
                <a:lnTo>
                  <a:pt x="61" y="207"/>
                </a:lnTo>
                <a:lnTo>
                  <a:pt x="60" y="207"/>
                </a:lnTo>
                <a:lnTo>
                  <a:pt x="57" y="207"/>
                </a:lnTo>
                <a:lnTo>
                  <a:pt x="58" y="193"/>
                </a:lnTo>
                <a:lnTo>
                  <a:pt x="61" y="193"/>
                </a:lnTo>
                <a:lnTo>
                  <a:pt x="63" y="179"/>
                </a:lnTo>
                <a:lnTo>
                  <a:pt x="95" y="180"/>
                </a:lnTo>
                <a:lnTo>
                  <a:pt x="96" y="148"/>
                </a:lnTo>
                <a:lnTo>
                  <a:pt x="64" y="145"/>
                </a:lnTo>
                <a:lnTo>
                  <a:pt x="66" y="122"/>
                </a:lnTo>
                <a:lnTo>
                  <a:pt x="54" y="120"/>
                </a:lnTo>
                <a:lnTo>
                  <a:pt x="54" y="108"/>
                </a:lnTo>
                <a:lnTo>
                  <a:pt x="51" y="110"/>
                </a:lnTo>
                <a:lnTo>
                  <a:pt x="41" y="126"/>
                </a:lnTo>
                <a:lnTo>
                  <a:pt x="7" y="105"/>
                </a:lnTo>
                <a:lnTo>
                  <a:pt x="16" y="89"/>
                </a:lnTo>
                <a:lnTo>
                  <a:pt x="0" y="81"/>
                </a:lnTo>
                <a:lnTo>
                  <a:pt x="13" y="59"/>
                </a:lnTo>
                <a:lnTo>
                  <a:pt x="14" y="59"/>
                </a:lnTo>
                <a:lnTo>
                  <a:pt x="17" y="59"/>
                </a:lnTo>
                <a:lnTo>
                  <a:pt x="26" y="50"/>
                </a:lnTo>
                <a:lnTo>
                  <a:pt x="42" y="63"/>
                </a:lnTo>
                <a:lnTo>
                  <a:pt x="49" y="56"/>
                </a:lnTo>
                <a:lnTo>
                  <a:pt x="51" y="59"/>
                </a:lnTo>
                <a:lnTo>
                  <a:pt x="54" y="62"/>
                </a:lnTo>
                <a:lnTo>
                  <a:pt x="61" y="53"/>
                </a:lnTo>
                <a:lnTo>
                  <a:pt x="66" y="54"/>
                </a:lnTo>
                <a:lnTo>
                  <a:pt x="70" y="57"/>
                </a:lnTo>
                <a:lnTo>
                  <a:pt x="73" y="42"/>
                </a:lnTo>
                <a:lnTo>
                  <a:pt x="68" y="42"/>
                </a:lnTo>
                <a:lnTo>
                  <a:pt x="66" y="38"/>
                </a:lnTo>
                <a:lnTo>
                  <a:pt x="68" y="15"/>
                </a:lnTo>
                <a:lnTo>
                  <a:pt x="71" y="15"/>
                </a:lnTo>
                <a:lnTo>
                  <a:pt x="76" y="16"/>
                </a:lnTo>
                <a:lnTo>
                  <a:pt x="79" y="18"/>
                </a:lnTo>
                <a:lnTo>
                  <a:pt x="79" y="10"/>
                </a:lnTo>
                <a:lnTo>
                  <a:pt x="88" y="12"/>
                </a:lnTo>
                <a:lnTo>
                  <a:pt x="93" y="13"/>
                </a:lnTo>
                <a:lnTo>
                  <a:pt x="95" y="9"/>
                </a:lnTo>
                <a:lnTo>
                  <a:pt x="95" y="6"/>
                </a:lnTo>
                <a:lnTo>
                  <a:pt x="114" y="7"/>
                </a:lnTo>
                <a:lnTo>
                  <a:pt x="115" y="0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7" name="Freeform 284"/>
          <p:cNvSpPr>
            <a:spLocks/>
          </p:cNvSpPr>
          <p:nvPr/>
        </p:nvSpPr>
        <p:spPr bwMode="auto">
          <a:xfrm rot="21334256">
            <a:off x="24783005" y="4816201"/>
            <a:ext cx="1582145" cy="771767"/>
          </a:xfrm>
          <a:custGeom>
            <a:avLst/>
            <a:gdLst>
              <a:gd name="T0" fmla="*/ 2147483647 w 289"/>
              <a:gd name="T1" fmla="*/ 2147483647 h 213"/>
              <a:gd name="T2" fmla="*/ 2147483647 w 289"/>
              <a:gd name="T3" fmla="*/ 2147483647 h 213"/>
              <a:gd name="T4" fmla="*/ 2147483647 w 289"/>
              <a:gd name="T5" fmla="*/ 2147483647 h 213"/>
              <a:gd name="T6" fmla="*/ 2147483647 w 289"/>
              <a:gd name="T7" fmla="*/ 2147483647 h 213"/>
              <a:gd name="T8" fmla="*/ 2147483647 w 289"/>
              <a:gd name="T9" fmla="*/ 2147483647 h 213"/>
              <a:gd name="T10" fmla="*/ 2147483647 w 289"/>
              <a:gd name="T11" fmla="*/ 2147483647 h 213"/>
              <a:gd name="T12" fmla="*/ 2147483647 w 289"/>
              <a:gd name="T13" fmla="*/ 2147483647 h 213"/>
              <a:gd name="T14" fmla="*/ 2147483647 w 289"/>
              <a:gd name="T15" fmla="*/ 2147483647 h 213"/>
              <a:gd name="T16" fmla="*/ 2147483647 w 289"/>
              <a:gd name="T17" fmla="*/ 2147483647 h 213"/>
              <a:gd name="T18" fmla="*/ 2147483647 w 289"/>
              <a:gd name="T19" fmla="*/ 2147483647 h 213"/>
              <a:gd name="T20" fmla="*/ 2147483647 w 289"/>
              <a:gd name="T21" fmla="*/ 2147483647 h 213"/>
              <a:gd name="T22" fmla="*/ 2147483647 w 289"/>
              <a:gd name="T23" fmla="*/ 2147483647 h 213"/>
              <a:gd name="T24" fmla="*/ 2147483647 w 289"/>
              <a:gd name="T25" fmla="*/ 2147483647 h 213"/>
              <a:gd name="T26" fmla="*/ 2147483647 w 289"/>
              <a:gd name="T27" fmla="*/ 2147483647 h 213"/>
              <a:gd name="T28" fmla="*/ 2147483647 w 289"/>
              <a:gd name="T29" fmla="*/ 2147483647 h 213"/>
              <a:gd name="T30" fmla="*/ 2147483647 w 289"/>
              <a:gd name="T31" fmla="*/ 2147483647 h 213"/>
              <a:gd name="T32" fmla="*/ 2147483647 w 289"/>
              <a:gd name="T33" fmla="*/ 2147483647 h 213"/>
              <a:gd name="T34" fmla="*/ 2147483647 w 289"/>
              <a:gd name="T35" fmla="*/ 2147483647 h 213"/>
              <a:gd name="T36" fmla="*/ 2147483647 w 289"/>
              <a:gd name="T37" fmla="*/ 2147483647 h 213"/>
              <a:gd name="T38" fmla="*/ 2147483647 w 289"/>
              <a:gd name="T39" fmla="*/ 2147483647 h 213"/>
              <a:gd name="T40" fmla="*/ 2147483647 w 289"/>
              <a:gd name="T41" fmla="*/ 2147483647 h 213"/>
              <a:gd name="T42" fmla="*/ 2147483647 w 289"/>
              <a:gd name="T43" fmla="*/ 2147483647 h 213"/>
              <a:gd name="T44" fmla="*/ 2147483647 w 289"/>
              <a:gd name="T45" fmla="*/ 2147483647 h 213"/>
              <a:gd name="T46" fmla="*/ 2147483647 w 289"/>
              <a:gd name="T47" fmla="*/ 2147483647 h 213"/>
              <a:gd name="T48" fmla="*/ 2147483647 w 289"/>
              <a:gd name="T49" fmla="*/ 2147483647 h 213"/>
              <a:gd name="T50" fmla="*/ 2147483647 w 289"/>
              <a:gd name="T51" fmla="*/ 2147483647 h 213"/>
              <a:gd name="T52" fmla="*/ 2147483647 w 289"/>
              <a:gd name="T53" fmla="*/ 2147483647 h 213"/>
              <a:gd name="T54" fmla="*/ 2147483647 w 289"/>
              <a:gd name="T55" fmla="*/ 2147483647 h 213"/>
              <a:gd name="T56" fmla="*/ 2147483647 w 289"/>
              <a:gd name="T57" fmla="*/ 2147483647 h 213"/>
              <a:gd name="T58" fmla="*/ 2147483647 w 289"/>
              <a:gd name="T59" fmla="*/ 2147483647 h 213"/>
              <a:gd name="T60" fmla="*/ 2147483647 w 289"/>
              <a:gd name="T61" fmla="*/ 2147483647 h 213"/>
              <a:gd name="T62" fmla="*/ 2147483647 w 289"/>
              <a:gd name="T63" fmla="*/ 2147483647 h 213"/>
              <a:gd name="T64" fmla="*/ 2147483647 w 289"/>
              <a:gd name="T65" fmla="*/ 2147483647 h 213"/>
              <a:gd name="T66" fmla="*/ 2147483647 w 289"/>
              <a:gd name="T67" fmla="*/ 2147483647 h 213"/>
              <a:gd name="T68" fmla="*/ 2147483647 w 289"/>
              <a:gd name="T69" fmla="*/ 2147483647 h 213"/>
              <a:gd name="T70" fmla="*/ 2147483647 w 289"/>
              <a:gd name="T71" fmla="*/ 2147483647 h 213"/>
              <a:gd name="T72" fmla="*/ 2147483647 w 289"/>
              <a:gd name="T73" fmla="*/ 2147483647 h 213"/>
              <a:gd name="T74" fmla="*/ 2147483647 w 289"/>
              <a:gd name="T75" fmla="*/ 2147483647 h 213"/>
              <a:gd name="T76" fmla="*/ 2147483647 w 289"/>
              <a:gd name="T77" fmla="*/ 2147483647 h 213"/>
              <a:gd name="T78" fmla="*/ 2147483647 w 289"/>
              <a:gd name="T79" fmla="*/ 2147483647 h 213"/>
              <a:gd name="T80" fmla="*/ 2147483647 w 289"/>
              <a:gd name="T81" fmla="*/ 2147483647 h 213"/>
              <a:gd name="T82" fmla="*/ 2147483647 w 289"/>
              <a:gd name="T83" fmla="*/ 2147483647 h 213"/>
              <a:gd name="T84" fmla="*/ 2147483647 w 289"/>
              <a:gd name="T85" fmla="*/ 2147483647 h 213"/>
              <a:gd name="T86" fmla="*/ 2147483647 w 289"/>
              <a:gd name="T87" fmla="*/ 2147483647 h 213"/>
              <a:gd name="T88" fmla="*/ 2147483647 w 289"/>
              <a:gd name="T89" fmla="*/ 2147483647 h 213"/>
              <a:gd name="T90" fmla="*/ 2147483647 w 289"/>
              <a:gd name="T91" fmla="*/ 2147483647 h 213"/>
              <a:gd name="T92" fmla="*/ 2147483647 w 289"/>
              <a:gd name="T93" fmla="*/ 2147483647 h 213"/>
              <a:gd name="T94" fmla="*/ 2147483647 w 289"/>
              <a:gd name="T95" fmla="*/ 2147483647 h 213"/>
              <a:gd name="T96" fmla="*/ 2147483647 w 289"/>
              <a:gd name="T97" fmla="*/ 2147483647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88" name="Freeform 285"/>
          <p:cNvSpPr>
            <a:spLocks/>
          </p:cNvSpPr>
          <p:nvPr/>
        </p:nvSpPr>
        <p:spPr bwMode="auto">
          <a:xfrm rot="21334256">
            <a:off x="28953653" y="3981624"/>
            <a:ext cx="797187" cy="655029"/>
          </a:xfrm>
          <a:custGeom>
            <a:avLst/>
            <a:gdLst>
              <a:gd name="T0" fmla="*/ 2147483647 w 145"/>
              <a:gd name="T1" fmla="*/ 2147483647 h 180"/>
              <a:gd name="T2" fmla="*/ 2147483647 w 145"/>
              <a:gd name="T3" fmla="*/ 2147483647 h 180"/>
              <a:gd name="T4" fmla="*/ 2147483647 w 145"/>
              <a:gd name="T5" fmla="*/ 2147483647 h 180"/>
              <a:gd name="T6" fmla="*/ 2147483647 w 145"/>
              <a:gd name="T7" fmla="*/ 2147483647 h 180"/>
              <a:gd name="T8" fmla="*/ 2147483647 w 145"/>
              <a:gd name="T9" fmla="*/ 2147483647 h 180"/>
              <a:gd name="T10" fmla="*/ 2147483647 w 145"/>
              <a:gd name="T11" fmla="*/ 2147483647 h 180"/>
              <a:gd name="T12" fmla="*/ 2147483647 w 145"/>
              <a:gd name="T13" fmla="*/ 2147483647 h 180"/>
              <a:gd name="T14" fmla="*/ 2147483647 w 145"/>
              <a:gd name="T15" fmla="*/ 2147483647 h 180"/>
              <a:gd name="T16" fmla="*/ 2147483647 w 145"/>
              <a:gd name="T17" fmla="*/ 2147483647 h 180"/>
              <a:gd name="T18" fmla="*/ 2147483647 w 145"/>
              <a:gd name="T19" fmla="*/ 2147483647 h 180"/>
              <a:gd name="T20" fmla="*/ 2147483647 w 145"/>
              <a:gd name="T21" fmla="*/ 2147483647 h 180"/>
              <a:gd name="T22" fmla="*/ 2147483647 w 145"/>
              <a:gd name="T23" fmla="*/ 2147483647 h 180"/>
              <a:gd name="T24" fmla="*/ 2147483647 w 145"/>
              <a:gd name="T25" fmla="*/ 2147483647 h 180"/>
              <a:gd name="T26" fmla="*/ 2147483647 w 145"/>
              <a:gd name="T27" fmla="*/ 2147483647 h 180"/>
              <a:gd name="T28" fmla="*/ 2147483647 w 145"/>
              <a:gd name="T29" fmla="*/ 2147483647 h 180"/>
              <a:gd name="T30" fmla="*/ 2147483647 w 145"/>
              <a:gd name="T31" fmla="*/ 2147483647 h 180"/>
              <a:gd name="T32" fmla="*/ 2147483647 w 145"/>
              <a:gd name="T33" fmla="*/ 2147483647 h 180"/>
              <a:gd name="T34" fmla="*/ 2147483647 w 145"/>
              <a:gd name="T35" fmla="*/ 2147483647 h 180"/>
              <a:gd name="T36" fmla="*/ 2147483647 w 145"/>
              <a:gd name="T37" fmla="*/ 2147483647 h 180"/>
              <a:gd name="T38" fmla="*/ 2147483647 w 145"/>
              <a:gd name="T39" fmla="*/ 2147483647 h 180"/>
              <a:gd name="T40" fmla="*/ 2147483647 w 145"/>
              <a:gd name="T41" fmla="*/ 2147483647 h 180"/>
              <a:gd name="T42" fmla="*/ 2147483647 w 145"/>
              <a:gd name="T43" fmla="*/ 2147483647 h 180"/>
              <a:gd name="T44" fmla="*/ 2147483647 w 145"/>
              <a:gd name="T45" fmla="*/ 2147483647 h 180"/>
              <a:gd name="T46" fmla="*/ 2147483647 w 145"/>
              <a:gd name="T47" fmla="*/ 2147483647 h 180"/>
              <a:gd name="T48" fmla="*/ 2147483647 w 145"/>
              <a:gd name="T49" fmla="*/ 2147483647 h 180"/>
              <a:gd name="T50" fmla="*/ 2147483647 w 145"/>
              <a:gd name="T51" fmla="*/ 2147483647 h 180"/>
              <a:gd name="T52" fmla="*/ 2147483647 w 145"/>
              <a:gd name="T53" fmla="*/ 2147483647 h 180"/>
              <a:gd name="T54" fmla="*/ 2147483647 w 145"/>
              <a:gd name="T55" fmla="*/ 2147483647 h 180"/>
              <a:gd name="T56" fmla="*/ 2147483647 w 145"/>
              <a:gd name="T57" fmla="*/ 2147483647 h 180"/>
              <a:gd name="T58" fmla="*/ 2147483647 w 145"/>
              <a:gd name="T59" fmla="*/ 2147483647 h 180"/>
              <a:gd name="T60" fmla="*/ 2147483647 w 145"/>
              <a:gd name="T61" fmla="*/ 2147483647 h 180"/>
              <a:gd name="T62" fmla="*/ 2147483647 w 145"/>
              <a:gd name="T63" fmla="*/ 2147483647 h 180"/>
              <a:gd name="T64" fmla="*/ 2147483647 w 145"/>
              <a:gd name="T65" fmla="*/ 2147483647 h 180"/>
              <a:gd name="T66" fmla="*/ 2147483647 w 145"/>
              <a:gd name="T67" fmla="*/ 2147483647 h 180"/>
              <a:gd name="T68" fmla="*/ 2147483647 w 145"/>
              <a:gd name="T69" fmla="*/ 2147483647 h 180"/>
              <a:gd name="T70" fmla="*/ 2147483647 w 145"/>
              <a:gd name="T71" fmla="*/ 2147483647 h 180"/>
              <a:gd name="T72" fmla="*/ 2147483647 w 145"/>
              <a:gd name="T73" fmla="*/ 2147483647 h 180"/>
              <a:gd name="T74" fmla="*/ 2147483647 w 145"/>
              <a:gd name="T75" fmla="*/ 2147483647 h 180"/>
              <a:gd name="T76" fmla="*/ 2147483647 w 145"/>
              <a:gd name="T77" fmla="*/ 2147483647 h 180"/>
              <a:gd name="T78" fmla="*/ 2147483647 w 145"/>
              <a:gd name="T79" fmla="*/ 2147483647 h 180"/>
              <a:gd name="T80" fmla="*/ 0 w 145"/>
              <a:gd name="T81" fmla="*/ 2147483647 h 180"/>
              <a:gd name="T82" fmla="*/ 2147483647 w 145"/>
              <a:gd name="T83" fmla="*/ 2147483647 h 180"/>
              <a:gd name="T84" fmla="*/ 2147483647 w 145"/>
              <a:gd name="T85" fmla="*/ 2147483647 h 180"/>
              <a:gd name="T86" fmla="*/ 2147483647 w 145"/>
              <a:gd name="T87" fmla="*/ 2147483647 h 180"/>
              <a:gd name="T88" fmla="*/ 2147483647 w 145"/>
              <a:gd name="T89" fmla="*/ 2147483647 h 180"/>
              <a:gd name="T90" fmla="*/ 2147483647 w 145"/>
              <a:gd name="T91" fmla="*/ 2147483647 h 180"/>
              <a:gd name="T92" fmla="*/ 2147483647 w 145"/>
              <a:gd name="T93" fmla="*/ 2147483647 h 180"/>
              <a:gd name="T94" fmla="*/ 2147483647 w 145"/>
              <a:gd name="T95" fmla="*/ 2147483647 h 180"/>
              <a:gd name="T96" fmla="*/ 2147483647 w 145"/>
              <a:gd name="T97" fmla="*/ 2147483647 h 180"/>
              <a:gd name="T98" fmla="*/ 2147483647 w 145"/>
              <a:gd name="T99" fmla="*/ 2147483647 h 180"/>
              <a:gd name="T100" fmla="*/ 2147483647 w 145"/>
              <a:gd name="T101" fmla="*/ 2147483647 h 180"/>
              <a:gd name="T102" fmla="*/ 2147483647 w 145"/>
              <a:gd name="T103" fmla="*/ 2147483647 h 180"/>
              <a:gd name="T104" fmla="*/ 2147483647 w 145"/>
              <a:gd name="T105" fmla="*/ 2147483647 h 180"/>
              <a:gd name="T106" fmla="*/ 2147483647 w 145"/>
              <a:gd name="T107" fmla="*/ 2147483647 h 180"/>
              <a:gd name="T108" fmla="*/ 2147483647 w 145"/>
              <a:gd name="T109" fmla="*/ 2147483647 h 180"/>
              <a:gd name="T110" fmla="*/ 2147483647 w 145"/>
              <a:gd name="T111" fmla="*/ 2147483647 h 1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5"/>
              <a:gd name="T169" fmla="*/ 0 h 180"/>
              <a:gd name="T170" fmla="*/ 145 w 145"/>
              <a:gd name="T171" fmla="*/ 180 h 1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5" h="180">
                <a:moveTo>
                  <a:pt x="145" y="31"/>
                </a:moveTo>
                <a:lnTo>
                  <a:pt x="145" y="39"/>
                </a:lnTo>
                <a:lnTo>
                  <a:pt x="145" y="45"/>
                </a:lnTo>
                <a:lnTo>
                  <a:pt x="145" y="55"/>
                </a:lnTo>
                <a:lnTo>
                  <a:pt x="145" y="61"/>
                </a:lnTo>
                <a:lnTo>
                  <a:pt x="145" y="64"/>
                </a:lnTo>
                <a:lnTo>
                  <a:pt x="142" y="64"/>
                </a:lnTo>
                <a:lnTo>
                  <a:pt x="142" y="69"/>
                </a:lnTo>
                <a:lnTo>
                  <a:pt x="141" y="73"/>
                </a:lnTo>
                <a:lnTo>
                  <a:pt x="141" y="80"/>
                </a:lnTo>
                <a:lnTo>
                  <a:pt x="140" y="85"/>
                </a:lnTo>
                <a:lnTo>
                  <a:pt x="138" y="88"/>
                </a:lnTo>
                <a:lnTo>
                  <a:pt x="137" y="91"/>
                </a:lnTo>
                <a:lnTo>
                  <a:pt x="132" y="95"/>
                </a:lnTo>
                <a:lnTo>
                  <a:pt x="132" y="96"/>
                </a:lnTo>
                <a:lnTo>
                  <a:pt x="132" y="99"/>
                </a:lnTo>
                <a:lnTo>
                  <a:pt x="132" y="101"/>
                </a:lnTo>
                <a:lnTo>
                  <a:pt x="132" y="104"/>
                </a:lnTo>
                <a:lnTo>
                  <a:pt x="128" y="108"/>
                </a:lnTo>
                <a:lnTo>
                  <a:pt x="125" y="110"/>
                </a:lnTo>
                <a:lnTo>
                  <a:pt x="125" y="111"/>
                </a:lnTo>
                <a:lnTo>
                  <a:pt x="126" y="115"/>
                </a:lnTo>
                <a:lnTo>
                  <a:pt x="126" y="121"/>
                </a:lnTo>
                <a:lnTo>
                  <a:pt x="125" y="123"/>
                </a:lnTo>
                <a:lnTo>
                  <a:pt x="123" y="123"/>
                </a:lnTo>
                <a:lnTo>
                  <a:pt x="118" y="126"/>
                </a:lnTo>
                <a:lnTo>
                  <a:pt x="119" y="127"/>
                </a:lnTo>
                <a:lnTo>
                  <a:pt x="119" y="132"/>
                </a:lnTo>
                <a:lnTo>
                  <a:pt x="115" y="133"/>
                </a:lnTo>
                <a:lnTo>
                  <a:pt x="112" y="135"/>
                </a:lnTo>
                <a:lnTo>
                  <a:pt x="104" y="136"/>
                </a:lnTo>
                <a:lnTo>
                  <a:pt x="88" y="140"/>
                </a:lnTo>
                <a:lnTo>
                  <a:pt x="77" y="145"/>
                </a:lnTo>
                <a:lnTo>
                  <a:pt x="77" y="146"/>
                </a:lnTo>
                <a:lnTo>
                  <a:pt x="78" y="152"/>
                </a:lnTo>
                <a:lnTo>
                  <a:pt x="79" y="157"/>
                </a:lnTo>
                <a:lnTo>
                  <a:pt x="81" y="162"/>
                </a:lnTo>
                <a:lnTo>
                  <a:pt x="90" y="170"/>
                </a:lnTo>
                <a:lnTo>
                  <a:pt x="90" y="174"/>
                </a:lnTo>
                <a:lnTo>
                  <a:pt x="57" y="180"/>
                </a:lnTo>
                <a:lnTo>
                  <a:pt x="55" y="179"/>
                </a:lnTo>
                <a:lnTo>
                  <a:pt x="50" y="179"/>
                </a:lnTo>
                <a:lnTo>
                  <a:pt x="41" y="171"/>
                </a:lnTo>
                <a:lnTo>
                  <a:pt x="41" y="168"/>
                </a:lnTo>
                <a:lnTo>
                  <a:pt x="38" y="161"/>
                </a:lnTo>
                <a:lnTo>
                  <a:pt x="34" y="157"/>
                </a:lnTo>
                <a:lnTo>
                  <a:pt x="35" y="151"/>
                </a:lnTo>
                <a:lnTo>
                  <a:pt x="33" y="151"/>
                </a:lnTo>
                <a:lnTo>
                  <a:pt x="33" y="148"/>
                </a:lnTo>
                <a:lnTo>
                  <a:pt x="30" y="146"/>
                </a:lnTo>
                <a:lnTo>
                  <a:pt x="28" y="145"/>
                </a:lnTo>
                <a:lnTo>
                  <a:pt x="27" y="143"/>
                </a:lnTo>
                <a:lnTo>
                  <a:pt x="28" y="142"/>
                </a:lnTo>
                <a:lnTo>
                  <a:pt x="27" y="142"/>
                </a:lnTo>
                <a:lnTo>
                  <a:pt x="27" y="137"/>
                </a:lnTo>
                <a:lnTo>
                  <a:pt x="22" y="135"/>
                </a:lnTo>
                <a:lnTo>
                  <a:pt x="19" y="127"/>
                </a:lnTo>
                <a:lnTo>
                  <a:pt x="16" y="124"/>
                </a:lnTo>
                <a:lnTo>
                  <a:pt x="15" y="123"/>
                </a:lnTo>
                <a:lnTo>
                  <a:pt x="12" y="123"/>
                </a:lnTo>
                <a:lnTo>
                  <a:pt x="11" y="121"/>
                </a:lnTo>
                <a:lnTo>
                  <a:pt x="11" y="120"/>
                </a:lnTo>
                <a:lnTo>
                  <a:pt x="12" y="118"/>
                </a:lnTo>
                <a:lnTo>
                  <a:pt x="11" y="115"/>
                </a:lnTo>
                <a:lnTo>
                  <a:pt x="9" y="114"/>
                </a:lnTo>
                <a:lnTo>
                  <a:pt x="19" y="104"/>
                </a:lnTo>
                <a:lnTo>
                  <a:pt x="24" y="110"/>
                </a:lnTo>
                <a:lnTo>
                  <a:pt x="30" y="105"/>
                </a:lnTo>
                <a:lnTo>
                  <a:pt x="16" y="91"/>
                </a:lnTo>
                <a:lnTo>
                  <a:pt x="28" y="80"/>
                </a:lnTo>
                <a:lnTo>
                  <a:pt x="24" y="74"/>
                </a:lnTo>
                <a:lnTo>
                  <a:pt x="25" y="73"/>
                </a:lnTo>
                <a:lnTo>
                  <a:pt x="19" y="69"/>
                </a:lnTo>
                <a:lnTo>
                  <a:pt x="25" y="66"/>
                </a:lnTo>
                <a:lnTo>
                  <a:pt x="11" y="51"/>
                </a:lnTo>
                <a:lnTo>
                  <a:pt x="8" y="52"/>
                </a:lnTo>
                <a:lnTo>
                  <a:pt x="6" y="50"/>
                </a:lnTo>
                <a:lnTo>
                  <a:pt x="5" y="54"/>
                </a:lnTo>
                <a:lnTo>
                  <a:pt x="0" y="54"/>
                </a:lnTo>
                <a:lnTo>
                  <a:pt x="0" y="42"/>
                </a:lnTo>
                <a:lnTo>
                  <a:pt x="0" y="41"/>
                </a:lnTo>
                <a:lnTo>
                  <a:pt x="2" y="39"/>
                </a:lnTo>
                <a:lnTo>
                  <a:pt x="3" y="38"/>
                </a:lnTo>
                <a:lnTo>
                  <a:pt x="2" y="36"/>
                </a:lnTo>
                <a:lnTo>
                  <a:pt x="5" y="35"/>
                </a:lnTo>
                <a:lnTo>
                  <a:pt x="3" y="31"/>
                </a:lnTo>
                <a:lnTo>
                  <a:pt x="5" y="28"/>
                </a:lnTo>
                <a:lnTo>
                  <a:pt x="3" y="25"/>
                </a:lnTo>
                <a:lnTo>
                  <a:pt x="8" y="23"/>
                </a:lnTo>
                <a:lnTo>
                  <a:pt x="9" y="25"/>
                </a:lnTo>
                <a:lnTo>
                  <a:pt x="16" y="19"/>
                </a:lnTo>
                <a:lnTo>
                  <a:pt x="30" y="7"/>
                </a:lnTo>
                <a:lnTo>
                  <a:pt x="37" y="0"/>
                </a:lnTo>
                <a:lnTo>
                  <a:pt x="50" y="13"/>
                </a:lnTo>
                <a:lnTo>
                  <a:pt x="57" y="6"/>
                </a:lnTo>
                <a:lnTo>
                  <a:pt x="74" y="22"/>
                </a:lnTo>
                <a:lnTo>
                  <a:pt x="81" y="16"/>
                </a:lnTo>
                <a:lnTo>
                  <a:pt x="84" y="20"/>
                </a:lnTo>
                <a:lnTo>
                  <a:pt x="84" y="23"/>
                </a:lnTo>
                <a:lnTo>
                  <a:pt x="87" y="25"/>
                </a:lnTo>
                <a:lnTo>
                  <a:pt x="88" y="26"/>
                </a:lnTo>
                <a:lnTo>
                  <a:pt x="91" y="28"/>
                </a:lnTo>
                <a:lnTo>
                  <a:pt x="96" y="26"/>
                </a:lnTo>
                <a:lnTo>
                  <a:pt x="106" y="28"/>
                </a:lnTo>
                <a:lnTo>
                  <a:pt x="109" y="28"/>
                </a:lnTo>
                <a:lnTo>
                  <a:pt x="120" y="28"/>
                </a:lnTo>
                <a:lnTo>
                  <a:pt x="132" y="28"/>
                </a:lnTo>
                <a:lnTo>
                  <a:pt x="140" y="29"/>
                </a:lnTo>
                <a:lnTo>
                  <a:pt x="145" y="29"/>
                </a:lnTo>
                <a:lnTo>
                  <a:pt x="145" y="3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9" name="Freeform 286"/>
          <p:cNvSpPr>
            <a:spLocks/>
          </p:cNvSpPr>
          <p:nvPr/>
        </p:nvSpPr>
        <p:spPr bwMode="auto">
          <a:xfrm rot="21334256">
            <a:off x="26001410" y="3416201"/>
            <a:ext cx="1227569" cy="572339"/>
          </a:xfrm>
          <a:custGeom>
            <a:avLst/>
            <a:gdLst>
              <a:gd name="T0" fmla="*/ 2147483647 w 223"/>
              <a:gd name="T1" fmla="*/ 2147483647 h 157"/>
              <a:gd name="T2" fmla="*/ 2147483647 w 223"/>
              <a:gd name="T3" fmla="*/ 2147483647 h 157"/>
              <a:gd name="T4" fmla="*/ 2147483647 w 223"/>
              <a:gd name="T5" fmla="*/ 2147483647 h 157"/>
              <a:gd name="T6" fmla="*/ 2147483647 w 223"/>
              <a:gd name="T7" fmla="*/ 2147483647 h 157"/>
              <a:gd name="T8" fmla="*/ 2147483647 w 223"/>
              <a:gd name="T9" fmla="*/ 2147483647 h 157"/>
              <a:gd name="T10" fmla="*/ 2147483647 w 223"/>
              <a:gd name="T11" fmla="*/ 2147483647 h 157"/>
              <a:gd name="T12" fmla="*/ 2147483647 w 223"/>
              <a:gd name="T13" fmla="*/ 2147483647 h 157"/>
              <a:gd name="T14" fmla="*/ 2147483647 w 223"/>
              <a:gd name="T15" fmla="*/ 2147483647 h 157"/>
              <a:gd name="T16" fmla="*/ 2147483647 w 223"/>
              <a:gd name="T17" fmla="*/ 2147483647 h 157"/>
              <a:gd name="T18" fmla="*/ 2147483647 w 223"/>
              <a:gd name="T19" fmla="*/ 2147483647 h 157"/>
              <a:gd name="T20" fmla="*/ 2147483647 w 223"/>
              <a:gd name="T21" fmla="*/ 2147483647 h 157"/>
              <a:gd name="T22" fmla="*/ 2147483647 w 223"/>
              <a:gd name="T23" fmla="*/ 2147483647 h 157"/>
              <a:gd name="T24" fmla="*/ 2147483647 w 223"/>
              <a:gd name="T25" fmla="*/ 2147483647 h 157"/>
              <a:gd name="T26" fmla="*/ 2147483647 w 223"/>
              <a:gd name="T27" fmla="*/ 2147483647 h 157"/>
              <a:gd name="T28" fmla="*/ 2147483647 w 223"/>
              <a:gd name="T29" fmla="*/ 2147483647 h 157"/>
              <a:gd name="T30" fmla="*/ 2147483647 w 223"/>
              <a:gd name="T31" fmla="*/ 2147483647 h 157"/>
              <a:gd name="T32" fmla="*/ 2147483647 w 223"/>
              <a:gd name="T33" fmla="*/ 2147483647 h 157"/>
              <a:gd name="T34" fmla="*/ 2147483647 w 223"/>
              <a:gd name="T35" fmla="*/ 2147483647 h 157"/>
              <a:gd name="T36" fmla="*/ 2147483647 w 223"/>
              <a:gd name="T37" fmla="*/ 2147483647 h 157"/>
              <a:gd name="T38" fmla="*/ 2147483647 w 223"/>
              <a:gd name="T39" fmla="*/ 2147483647 h 157"/>
              <a:gd name="T40" fmla="*/ 2147483647 w 223"/>
              <a:gd name="T41" fmla="*/ 2147483647 h 157"/>
              <a:gd name="T42" fmla="*/ 2147483647 w 223"/>
              <a:gd name="T43" fmla="*/ 2147483647 h 157"/>
              <a:gd name="T44" fmla="*/ 2147483647 w 223"/>
              <a:gd name="T45" fmla="*/ 2147483647 h 157"/>
              <a:gd name="T46" fmla="*/ 2147483647 w 223"/>
              <a:gd name="T47" fmla="*/ 2147483647 h 157"/>
              <a:gd name="T48" fmla="*/ 2147483647 w 223"/>
              <a:gd name="T49" fmla="*/ 2147483647 h 157"/>
              <a:gd name="T50" fmla="*/ 2147483647 w 223"/>
              <a:gd name="T51" fmla="*/ 2147483647 h 157"/>
              <a:gd name="T52" fmla="*/ 2147483647 w 223"/>
              <a:gd name="T53" fmla="*/ 2147483647 h 157"/>
              <a:gd name="T54" fmla="*/ 2147483647 w 223"/>
              <a:gd name="T55" fmla="*/ 2147483647 h 157"/>
              <a:gd name="T56" fmla="*/ 2147483647 w 223"/>
              <a:gd name="T57" fmla="*/ 2147483647 h 157"/>
              <a:gd name="T58" fmla="*/ 2147483647 w 223"/>
              <a:gd name="T59" fmla="*/ 2147483647 h 157"/>
              <a:gd name="T60" fmla="*/ 2147483647 w 223"/>
              <a:gd name="T61" fmla="*/ 2147483647 h 157"/>
              <a:gd name="T62" fmla="*/ 2147483647 w 223"/>
              <a:gd name="T63" fmla="*/ 2147483647 h 157"/>
              <a:gd name="T64" fmla="*/ 2147483647 w 223"/>
              <a:gd name="T65" fmla="*/ 2147483647 h 157"/>
              <a:gd name="T66" fmla="*/ 2147483647 w 223"/>
              <a:gd name="T67" fmla="*/ 2147483647 h 157"/>
              <a:gd name="T68" fmla="*/ 2147483647 w 223"/>
              <a:gd name="T69" fmla="*/ 2147483647 h 157"/>
              <a:gd name="T70" fmla="*/ 2147483647 w 223"/>
              <a:gd name="T71" fmla="*/ 2147483647 h 157"/>
              <a:gd name="T72" fmla="*/ 2147483647 w 223"/>
              <a:gd name="T73" fmla="*/ 2147483647 h 157"/>
              <a:gd name="T74" fmla="*/ 2147483647 w 223"/>
              <a:gd name="T75" fmla="*/ 2147483647 h 157"/>
              <a:gd name="T76" fmla="*/ 2147483647 w 223"/>
              <a:gd name="T77" fmla="*/ 2147483647 h 157"/>
              <a:gd name="T78" fmla="*/ 2147483647 w 223"/>
              <a:gd name="T79" fmla="*/ 2147483647 h 157"/>
              <a:gd name="T80" fmla="*/ 2147483647 w 223"/>
              <a:gd name="T81" fmla="*/ 2147483647 h 157"/>
              <a:gd name="T82" fmla="*/ 2147483647 w 223"/>
              <a:gd name="T83" fmla="*/ 2147483647 h 157"/>
              <a:gd name="T84" fmla="*/ 2147483647 w 223"/>
              <a:gd name="T85" fmla="*/ 2147483647 h 157"/>
              <a:gd name="T86" fmla="*/ 2147483647 w 223"/>
              <a:gd name="T87" fmla="*/ 2147483647 h 157"/>
              <a:gd name="T88" fmla="*/ 2147483647 w 223"/>
              <a:gd name="T89" fmla="*/ 2147483647 h 157"/>
              <a:gd name="T90" fmla="*/ 2147483647 w 223"/>
              <a:gd name="T91" fmla="*/ 2147483647 h 157"/>
              <a:gd name="T92" fmla="*/ 2147483647 w 223"/>
              <a:gd name="T93" fmla="*/ 0 h 157"/>
              <a:gd name="T94" fmla="*/ 2147483647 w 223"/>
              <a:gd name="T95" fmla="*/ 2147483647 h 157"/>
              <a:gd name="T96" fmla="*/ 2147483647 w 223"/>
              <a:gd name="T97" fmla="*/ 2147483647 h 157"/>
              <a:gd name="T98" fmla="*/ 2147483647 w 223"/>
              <a:gd name="T99" fmla="*/ 2147483647 h 1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57"/>
              <a:gd name="T152" fmla="*/ 223 w 223"/>
              <a:gd name="T153" fmla="*/ 157 h 1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57">
                <a:moveTo>
                  <a:pt x="195" y="1"/>
                </a:moveTo>
                <a:lnTo>
                  <a:pt x="202" y="0"/>
                </a:lnTo>
                <a:lnTo>
                  <a:pt x="205" y="4"/>
                </a:lnTo>
                <a:lnTo>
                  <a:pt x="204" y="17"/>
                </a:lnTo>
                <a:lnTo>
                  <a:pt x="207" y="17"/>
                </a:lnTo>
                <a:lnTo>
                  <a:pt x="207" y="39"/>
                </a:lnTo>
                <a:lnTo>
                  <a:pt x="210" y="42"/>
                </a:lnTo>
                <a:lnTo>
                  <a:pt x="208" y="63"/>
                </a:lnTo>
                <a:lnTo>
                  <a:pt x="207" y="63"/>
                </a:lnTo>
                <a:lnTo>
                  <a:pt x="207" y="85"/>
                </a:lnTo>
                <a:lnTo>
                  <a:pt x="208" y="86"/>
                </a:lnTo>
                <a:lnTo>
                  <a:pt x="216" y="83"/>
                </a:lnTo>
                <a:lnTo>
                  <a:pt x="217" y="82"/>
                </a:lnTo>
                <a:lnTo>
                  <a:pt x="218" y="80"/>
                </a:lnTo>
                <a:lnTo>
                  <a:pt x="220" y="82"/>
                </a:lnTo>
                <a:lnTo>
                  <a:pt x="221" y="79"/>
                </a:lnTo>
                <a:lnTo>
                  <a:pt x="223" y="77"/>
                </a:lnTo>
                <a:lnTo>
                  <a:pt x="221" y="88"/>
                </a:lnTo>
                <a:lnTo>
                  <a:pt x="223" y="89"/>
                </a:lnTo>
                <a:lnTo>
                  <a:pt x="213" y="111"/>
                </a:lnTo>
                <a:lnTo>
                  <a:pt x="223" y="117"/>
                </a:lnTo>
                <a:lnTo>
                  <a:pt x="211" y="136"/>
                </a:lnTo>
                <a:lnTo>
                  <a:pt x="214" y="138"/>
                </a:lnTo>
                <a:lnTo>
                  <a:pt x="208" y="149"/>
                </a:lnTo>
                <a:lnTo>
                  <a:pt x="207" y="148"/>
                </a:lnTo>
                <a:lnTo>
                  <a:pt x="207" y="146"/>
                </a:lnTo>
                <a:lnTo>
                  <a:pt x="207" y="148"/>
                </a:lnTo>
                <a:lnTo>
                  <a:pt x="205" y="148"/>
                </a:lnTo>
                <a:lnTo>
                  <a:pt x="205" y="149"/>
                </a:lnTo>
                <a:lnTo>
                  <a:pt x="204" y="151"/>
                </a:lnTo>
                <a:lnTo>
                  <a:pt x="202" y="149"/>
                </a:lnTo>
                <a:lnTo>
                  <a:pt x="199" y="149"/>
                </a:lnTo>
                <a:lnTo>
                  <a:pt x="198" y="151"/>
                </a:lnTo>
                <a:lnTo>
                  <a:pt x="196" y="149"/>
                </a:lnTo>
                <a:lnTo>
                  <a:pt x="194" y="151"/>
                </a:lnTo>
                <a:lnTo>
                  <a:pt x="192" y="152"/>
                </a:lnTo>
                <a:lnTo>
                  <a:pt x="191" y="152"/>
                </a:lnTo>
                <a:lnTo>
                  <a:pt x="189" y="151"/>
                </a:lnTo>
                <a:lnTo>
                  <a:pt x="188" y="151"/>
                </a:lnTo>
                <a:lnTo>
                  <a:pt x="186" y="154"/>
                </a:lnTo>
                <a:lnTo>
                  <a:pt x="183" y="152"/>
                </a:lnTo>
                <a:lnTo>
                  <a:pt x="182" y="152"/>
                </a:lnTo>
                <a:lnTo>
                  <a:pt x="180" y="152"/>
                </a:lnTo>
                <a:lnTo>
                  <a:pt x="179" y="152"/>
                </a:lnTo>
                <a:lnTo>
                  <a:pt x="177" y="152"/>
                </a:lnTo>
                <a:lnTo>
                  <a:pt x="176" y="154"/>
                </a:lnTo>
                <a:lnTo>
                  <a:pt x="174" y="155"/>
                </a:lnTo>
                <a:lnTo>
                  <a:pt x="173" y="155"/>
                </a:lnTo>
                <a:lnTo>
                  <a:pt x="170" y="157"/>
                </a:lnTo>
                <a:lnTo>
                  <a:pt x="169" y="155"/>
                </a:lnTo>
                <a:lnTo>
                  <a:pt x="169" y="152"/>
                </a:lnTo>
                <a:lnTo>
                  <a:pt x="169" y="151"/>
                </a:lnTo>
                <a:lnTo>
                  <a:pt x="167" y="151"/>
                </a:lnTo>
                <a:lnTo>
                  <a:pt x="166" y="151"/>
                </a:lnTo>
                <a:lnTo>
                  <a:pt x="163" y="151"/>
                </a:lnTo>
                <a:lnTo>
                  <a:pt x="158" y="151"/>
                </a:lnTo>
                <a:lnTo>
                  <a:pt x="157" y="151"/>
                </a:lnTo>
                <a:lnTo>
                  <a:pt x="154" y="152"/>
                </a:lnTo>
                <a:lnTo>
                  <a:pt x="152" y="154"/>
                </a:lnTo>
                <a:lnTo>
                  <a:pt x="152" y="151"/>
                </a:lnTo>
                <a:lnTo>
                  <a:pt x="151" y="146"/>
                </a:lnTo>
                <a:lnTo>
                  <a:pt x="150" y="145"/>
                </a:lnTo>
                <a:lnTo>
                  <a:pt x="148" y="145"/>
                </a:lnTo>
                <a:lnTo>
                  <a:pt x="147" y="145"/>
                </a:lnTo>
                <a:lnTo>
                  <a:pt x="144" y="146"/>
                </a:lnTo>
                <a:lnTo>
                  <a:pt x="141" y="146"/>
                </a:lnTo>
                <a:lnTo>
                  <a:pt x="141" y="145"/>
                </a:lnTo>
                <a:lnTo>
                  <a:pt x="142" y="143"/>
                </a:lnTo>
                <a:lnTo>
                  <a:pt x="144" y="143"/>
                </a:lnTo>
                <a:lnTo>
                  <a:pt x="145" y="143"/>
                </a:lnTo>
                <a:lnTo>
                  <a:pt x="145" y="142"/>
                </a:lnTo>
                <a:lnTo>
                  <a:pt x="142" y="140"/>
                </a:lnTo>
                <a:lnTo>
                  <a:pt x="141" y="140"/>
                </a:lnTo>
                <a:lnTo>
                  <a:pt x="139" y="140"/>
                </a:lnTo>
                <a:lnTo>
                  <a:pt x="139" y="142"/>
                </a:lnTo>
                <a:lnTo>
                  <a:pt x="138" y="142"/>
                </a:lnTo>
                <a:lnTo>
                  <a:pt x="138" y="139"/>
                </a:lnTo>
                <a:lnTo>
                  <a:pt x="136" y="139"/>
                </a:lnTo>
                <a:lnTo>
                  <a:pt x="135" y="140"/>
                </a:lnTo>
                <a:lnTo>
                  <a:pt x="135" y="139"/>
                </a:lnTo>
                <a:lnTo>
                  <a:pt x="133" y="139"/>
                </a:lnTo>
                <a:lnTo>
                  <a:pt x="132" y="138"/>
                </a:lnTo>
                <a:lnTo>
                  <a:pt x="131" y="139"/>
                </a:lnTo>
                <a:lnTo>
                  <a:pt x="129" y="139"/>
                </a:lnTo>
                <a:lnTo>
                  <a:pt x="129" y="138"/>
                </a:lnTo>
                <a:lnTo>
                  <a:pt x="128" y="136"/>
                </a:lnTo>
                <a:lnTo>
                  <a:pt x="126" y="135"/>
                </a:lnTo>
                <a:lnTo>
                  <a:pt x="123" y="133"/>
                </a:lnTo>
                <a:lnTo>
                  <a:pt x="122" y="133"/>
                </a:lnTo>
                <a:lnTo>
                  <a:pt x="120" y="133"/>
                </a:lnTo>
                <a:lnTo>
                  <a:pt x="117" y="130"/>
                </a:lnTo>
                <a:lnTo>
                  <a:pt x="116" y="129"/>
                </a:lnTo>
                <a:lnTo>
                  <a:pt x="114" y="129"/>
                </a:lnTo>
                <a:lnTo>
                  <a:pt x="113" y="129"/>
                </a:lnTo>
                <a:lnTo>
                  <a:pt x="111" y="130"/>
                </a:lnTo>
                <a:lnTo>
                  <a:pt x="109" y="129"/>
                </a:lnTo>
                <a:lnTo>
                  <a:pt x="107" y="127"/>
                </a:lnTo>
                <a:lnTo>
                  <a:pt x="106" y="124"/>
                </a:lnTo>
                <a:lnTo>
                  <a:pt x="104" y="123"/>
                </a:lnTo>
                <a:lnTo>
                  <a:pt x="103" y="123"/>
                </a:lnTo>
                <a:lnTo>
                  <a:pt x="101" y="124"/>
                </a:lnTo>
                <a:lnTo>
                  <a:pt x="100" y="124"/>
                </a:lnTo>
                <a:lnTo>
                  <a:pt x="100" y="121"/>
                </a:lnTo>
                <a:lnTo>
                  <a:pt x="98" y="121"/>
                </a:lnTo>
                <a:lnTo>
                  <a:pt x="94" y="120"/>
                </a:lnTo>
                <a:lnTo>
                  <a:pt x="94" y="118"/>
                </a:lnTo>
                <a:lnTo>
                  <a:pt x="92" y="117"/>
                </a:lnTo>
                <a:lnTo>
                  <a:pt x="91" y="117"/>
                </a:lnTo>
                <a:lnTo>
                  <a:pt x="89" y="117"/>
                </a:lnTo>
                <a:lnTo>
                  <a:pt x="89" y="116"/>
                </a:lnTo>
                <a:lnTo>
                  <a:pt x="92" y="113"/>
                </a:lnTo>
                <a:lnTo>
                  <a:pt x="92" y="111"/>
                </a:lnTo>
                <a:lnTo>
                  <a:pt x="94" y="111"/>
                </a:lnTo>
                <a:lnTo>
                  <a:pt x="92" y="110"/>
                </a:lnTo>
                <a:lnTo>
                  <a:pt x="91" y="107"/>
                </a:lnTo>
                <a:lnTo>
                  <a:pt x="88" y="104"/>
                </a:lnTo>
                <a:lnTo>
                  <a:pt x="87" y="101"/>
                </a:lnTo>
                <a:lnTo>
                  <a:pt x="87" y="99"/>
                </a:lnTo>
                <a:lnTo>
                  <a:pt x="85" y="99"/>
                </a:lnTo>
                <a:lnTo>
                  <a:pt x="82" y="98"/>
                </a:lnTo>
                <a:lnTo>
                  <a:pt x="81" y="97"/>
                </a:lnTo>
                <a:lnTo>
                  <a:pt x="78" y="95"/>
                </a:lnTo>
                <a:lnTo>
                  <a:pt x="78" y="94"/>
                </a:lnTo>
                <a:lnTo>
                  <a:pt x="75" y="94"/>
                </a:lnTo>
                <a:lnTo>
                  <a:pt x="73" y="94"/>
                </a:lnTo>
                <a:lnTo>
                  <a:pt x="70" y="95"/>
                </a:lnTo>
                <a:lnTo>
                  <a:pt x="66" y="98"/>
                </a:lnTo>
                <a:lnTo>
                  <a:pt x="63" y="99"/>
                </a:lnTo>
                <a:lnTo>
                  <a:pt x="62" y="99"/>
                </a:lnTo>
                <a:lnTo>
                  <a:pt x="57" y="99"/>
                </a:lnTo>
                <a:lnTo>
                  <a:pt x="56" y="101"/>
                </a:lnTo>
                <a:lnTo>
                  <a:pt x="53" y="101"/>
                </a:lnTo>
                <a:lnTo>
                  <a:pt x="53" y="102"/>
                </a:lnTo>
                <a:lnTo>
                  <a:pt x="51" y="102"/>
                </a:lnTo>
                <a:lnTo>
                  <a:pt x="50" y="105"/>
                </a:lnTo>
                <a:lnTo>
                  <a:pt x="50" y="107"/>
                </a:lnTo>
                <a:lnTo>
                  <a:pt x="50" y="110"/>
                </a:lnTo>
                <a:lnTo>
                  <a:pt x="50" y="111"/>
                </a:lnTo>
                <a:lnTo>
                  <a:pt x="50" y="113"/>
                </a:lnTo>
                <a:lnTo>
                  <a:pt x="48" y="113"/>
                </a:lnTo>
                <a:lnTo>
                  <a:pt x="46" y="113"/>
                </a:lnTo>
                <a:lnTo>
                  <a:pt x="44" y="113"/>
                </a:lnTo>
                <a:lnTo>
                  <a:pt x="43" y="114"/>
                </a:lnTo>
                <a:lnTo>
                  <a:pt x="41" y="114"/>
                </a:lnTo>
                <a:lnTo>
                  <a:pt x="40" y="116"/>
                </a:lnTo>
                <a:lnTo>
                  <a:pt x="34" y="108"/>
                </a:lnTo>
                <a:lnTo>
                  <a:pt x="38" y="105"/>
                </a:lnTo>
                <a:lnTo>
                  <a:pt x="40" y="79"/>
                </a:lnTo>
                <a:lnTo>
                  <a:pt x="4" y="77"/>
                </a:lnTo>
                <a:lnTo>
                  <a:pt x="6" y="75"/>
                </a:lnTo>
                <a:lnTo>
                  <a:pt x="3" y="75"/>
                </a:lnTo>
                <a:lnTo>
                  <a:pt x="4" y="64"/>
                </a:lnTo>
                <a:lnTo>
                  <a:pt x="0" y="63"/>
                </a:lnTo>
                <a:lnTo>
                  <a:pt x="0" y="60"/>
                </a:lnTo>
                <a:lnTo>
                  <a:pt x="2" y="58"/>
                </a:lnTo>
                <a:lnTo>
                  <a:pt x="4" y="60"/>
                </a:lnTo>
                <a:lnTo>
                  <a:pt x="6" y="53"/>
                </a:lnTo>
                <a:lnTo>
                  <a:pt x="18" y="53"/>
                </a:lnTo>
                <a:lnTo>
                  <a:pt x="32" y="54"/>
                </a:lnTo>
                <a:lnTo>
                  <a:pt x="34" y="50"/>
                </a:lnTo>
                <a:lnTo>
                  <a:pt x="46" y="50"/>
                </a:lnTo>
                <a:lnTo>
                  <a:pt x="47" y="31"/>
                </a:lnTo>
                <a:lnTo>
                  <a:pt x="66" y="32"/>
                </a:lnTo>
                <a:lnTo>
                  <a:pt x="66" y="31"/>
                </a:lnTo>
                <a:lnTo>
                  <a:pt x="66" y="28"/>
                </a:lnTo>
                <a:lnTo>
                  <a:pt x="69" y="28"/>
                </a:lnTo>
                <a:lnTo>
                  <a:pt x="70" y="26"/>
                </a:lnTo>
                <a:lnTo>
                  <a:pt x="72" y="25"/>
                </a:lnTo>
                <a:lnTo>
                  <a:pt x="76" y="29"/>
                </a:lnTo>
                <a:lnTo>
                  <a:pt x="78" y="29"/>
                </a:lnTo>
                <a:lnTo>
                  <a:pt x="79" y="0"/>
                </a:lnTo>
                <a:lnTo>
                  <a:pt x="94" y="0"/>
                </a:lnTo>
                <a:lnTo>
                  <a:pt x="125" y="3"/>
                </a:lnTo>
                <a:lnTo>
                  <a:pt x="125" y="6"/>
                </a:lnTo>
                <a:lnTo>
                  <a:pt x="151" y="9"/>
                </a:lnTo>
                <a:lnTo>
                  <a:pt x="151" y="13"/>
                </a:lnTo>
                <a:lnTo>
                  <a:pt x="158" y="13"/>
                </a:lnTo>
                <a:lnTo>
                  <a:pt x="160" y="9"/>
                </a:lnTo>
                <a:lnTo>
                  <a:pt x="183" y="10"/>
                </a:lnTo>
                <a:lnTo>
                  <a:pt x="185" y="6"/>
                </a:lnTo>
                <a:lnTo>
                  <a:pt x="186" y="1"/>
                </a:lnTo>
                <a:lnTo>
                  <a:pt x="191" y="3"/>
                </a:lnTo>
                <a:lnTo>
                  <a:pt x="195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90" name="Freeform 287"/>
          <p:cNvSpPr>
            <a:spLocks noEditPoints="1"/>
          </p:cNvSpPr>
          <p:nvPr/>
        </p:nvSpPr>
        <p:spPr bwMode="auto">
          <a:xfrm rot="21334256">
            <a:off x="24452610" y="1228433"/>
            <a:ext cx="877884" cy="765280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1" name="Rectangle 637"/>
          <p:cNvSpPr>
            <a:spLocks noChangeArrowheads="1"/>
          </p:cNvSpPr>
          <p:nvPr/>
        </p:nvSpPr>
        <p:spPr bwMode="auto">
          <a:xfrm rot="21334256">
            <a:off x="26524117" y="5921556"/>
            <a:ext cx="49693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>
                <a:latin typeface="Times New Roman" pitchFamily="18" charset="0"/>
                <a:cs typeface="Times New Roman" pitchFamily="18" charset="0"/>
              </a:rPr>
              <a:t>МО г. Сочи</a:t>
            </a:r>
            <a:endParaRPr lang="ru-RU" altLang="ru-RU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2" name="Rectangle 647"/>
          <p:cNvSpPr>
            <a:spLocks noChangeArrowheads="1"/>
          </p:cNvSpPr>
          <p:nvPr/>
        </p:nvSpPr>
        <p:spPr bwMode="auto">
          <a:xfrm rot="21334256">
            <a:off x="24117455" y="1740855"/>
            <a:ext cx="30938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3" name="Rectangle 656"/>
          <p:cNvSpPr>
            <a:spLocks noChangeArrowheads="1"/>
          </p:cNvSpPr>
          <p:nvPr/>
        </p:nvSpPr>
        <p:spPr bwMode="auto">
          <a:xfrm rot="21334256">
            <a:off x="24893303" y="4458606"/>
            <a:ext cx="450444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4" name="Rectangle 670"/>
          <p:cNvSpPr>
            <a:spLocks noChangeArrowheads="1"/>
          </p:cNvSpPr>
          <p:nvPr/>
        </p:nvSpPr>
        <p:spPr bwMode="auto">
          <a:xfrm rot="21334256">
            <a:off x="25093398" y="2308434"/>
            <a:ext cx="45685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Каневский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5" name="Rectangle 683"/>
          <p:cNvSpPr>
            <a:spLocks noChangeArrowheads="1"/>
          </p:cNvSpPr>
          <p:nvPr/>
        </p:nvSpPr>
        <p:spPr bwMode="auto">
          <a:xfrm rot="21334256">
            <a:off x="26318964" y="1580489"/>
            <a:ext cx="47609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Кущевский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" name="Rectangle 696"/>
          <p:cNvSpPr>
            <a:spLocks noChangeArrowheads="1"/>
          </p:cNvSpPr>
          <p:nvPr/>
        </p:nvSpPr>
        <p:spPr bwMode="auto">
          <a:xfrm rot="21334256">
            <a:off x="25489705" y="5131492"/>
            <a:ext cx="54822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Туапсинский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" name="Rectangle 703"/>
          <p:cNvSpPr>
            <a:spLocks noChangeArrowheads="1"/>
          </p:cNvSpPr>
          <p:nvPr/>
        </p:nvSpPr>
        <p:spPr bwMode="auto">
          <a:xfrm rot="21334256">
            <a:off x="22314803" y="3683330"/>
            <a:ext cx="53540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8" name="Rectangle 704"/>
          <p:cNvSpPr>
            <a:spLocks noChangeArrowheads="1"/>
          </p:cNvSpPr>
          <p:nvPr/>
        </p:nvSpPr>
        <p:spPr bwMode="auto">
          <a:xfrm rot="21334256">
            <a:off x="25531266" y="3642051"/>
            <a:ext cx="36388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Динской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9" name="Rectangle 707"/>
          <p:cNvSpPr>
            <a:spLocks noChangeArrowheads="1"/>
          </p:cNvSpPr>
          <p:nvPr/>
        </p:nvSpPr>
        <p:spPr bwMode="auto">
          <a:xfrm rot="21334256">
            <a:off x="27338965" y="2781467"/>
            <a:ext cx="50334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Тихорецкий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0" name="Rectangle 708"/>
          <p:cNvSpPr>
            <a:spLocks noChangeArrowheads="1"/>
          </p:cNvSpPr>
          <p:nvPr/>
        </p:nvSpPr>
        <p:spPr bwMode="auto">
          <a:xfrm rot="21334256">
            <a:off x="23511839" y="3936733"/>
            <a:ext cx="450444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1" name="Rectangle 712"/>
          <p:cNvSpPr>
            <a:spLocks noChangeArrowheads="1"/>
          </p:cNvSpPr>
          <p:nvPr/>
        </p:nvSpPr>
        <p:spPr bwMode="auto">
          <a:xfrm rot="21334256">
            <a:off x="26647414" y="2370063"/>
            <a:ext cx="50654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Павловский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2" name="Rectangle 718"/>
          <p:cNvSpPr>
            <a:spLocks noChangeArrowheads="1"/>
          </p:cNvSpPr>
          <p:nvPr/>
        </p:nvSpPr>
        <p:spPr bwMode="auto">
          <a:xfrm rot="21334256">
            <a:off x="28059529" y="5292969"/>
            <a:ext cx="54662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Мостовский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3" name="Rectangle 743"/>
          <p:cNvSpPr>
            <a:spLocks noChangeArrowheads="1"/>
          </p:cNvSpPr>
          <p:nvPr/>
        </p:nvSpPr>
        <p:spPr bwMode="auto">
          <a:xfrm rot="21334256">
            <a:off x="23389504" y="3258438"/>
            <a:ext cx="50494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  <a:endParaRPr lang="ru-RU" altLang="ru-RU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4" name="Rectangle 750"/>
          <p:cNvSpPr>
            <a:spLocks noChangeArrowheads="1"/>
          </p:cNvSpPr>
          <p:nvPr/>
        </p:nvSpPr>
        <p:spPr bwMode="auto">
          <a:xfrm rot="21334256">
            <a:off x="26432828" y="4876616"/>
            <a:ext cx="58509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Апшеронский</a:t>
            </a:r>
          </a:p>
        </p:txBody>
      </p:sp>
      <p:sp>
        <p:nvSpPr>
          <p:cNvPr id="305" name="Rectangle 760"/>
          <p:cNvSpPr>
            <a:spLocks noChangeArrowheads="1"/>
          </p:cNvSpPr>
          <p:nvPr/>
        </p:nvSpPr>
        <p:spPr bwMode="auto">
          <a:xfrm rot="21334256">
            <a:off x="24233747" y="4191386"/>
            <a:ext cx="41197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6" name="Rectangle 793"/>
          <p:cNvSpPr>
            <a:spLocks noChangeArrowheads="1"/>
          </p:cNvSpPr>
          <p:nvPr/>
        </p:nvSpPr>
        <p:spPr bwMode="auto">
          <a:xfrm rot="21334256">
            <a:off x="27715857" y="2450198"/>
            <a:ext cx="71493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Новопокровский</a:t>
            </a:r>
          </a:p>
        </p:txBody>
      </p:sp>
      <p:sp>
        <p:nvSpPr>
          <p:cNvPr id="307" name="Rectangle 806"/>
          <p:cNvSpPr>
            <a:spLocks noChangeArrowheads="1"/>
          </p:cNvSpPr>
          <p:nvPr/>
        </p:nvSpPr>
        <p:spPr bwMode="auto">
          <a:xfrm rot="21334256">
            <a:off x="26639912" y="2995692"/>
            <a:ext cx="60593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Выселковский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" name="Rectangle 808"/>
          <p:cNvSpPr>
            <a:spLocks noChangeArrowheads="1"/>
          </p:cNvSpPr>
          <p:nvPr/>
        </p:nvSpPr>
        <p:spPr bwMode="auto">
          <a:xfrm rot="21334256">
            <a:off x="28700497" y="3780089"/>
            <a:ext cx="66364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Новокубанский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9" name="Rectangle 821"/>
          <p:cNvSpPr>
            <a:spLocks noChangeArrowheads="1"/>
          </p:cNvSpPr>
          <p:nvPr/>
        </p:nvSpPr>
        <p:spPr bwMode="auto">
          <a:xfrm rot="21334256">
            <a:off x="25219960" y="3107140"/>
            <a:ext cx="58830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Тимашевский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0" name="Rectangle 823"/>
          <p:cNvSpPr>
            <a:spLocks noChangeArrowheads="1"/>
          </p:cNvSpPr>
          <p:nvPr/>
        </p:nvSpPr>
        <p:spPr bwMode="auto">
          <a:xfrm rot="21334256">
            <a:off x="26022624" y="3229080"/>
            <a:ext cx="55944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Кореновский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1" name="Rectangle 826"/>
          <p:cNvSpPr>
            <a:spLocks noChangeArrowheads="1"/>
          </p:cNvSpPr>
          <p:nvPr/>
        </p:nvSpPr>
        <p:spPr bwMode="auto">
          <a:xfrm rot="21334256">
            <a:off x="24343808" y="3021007"/>
            <a:ext cx="56586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2" name="Rectangle 827"/>
          <p:cNvSpPr>
            <a:spLocks noChangeArrowheads="1"/>
          </p:cNvSpPr>
          <p:nvPr/>
        </p:nvSpPr>
        <p:spPr bwMode="auto">
          <a:xfrm rot="21334256">
            <a:off x="27105148" y="1914335"/>
            <a:ext cx="52578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Крыловский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3" name="Rectangle 833"/>
          <p:cNvSpPr>
            <a:spLocks noChangeArrowheads="1"/>
          </p:cNvSpPr>
          <p:nvPr/>
        </p:nvSpPr>
        <p:spPr bwMode="auto">
          <a:xfrm rot="21334256">
            <a:off x="27961453" y="3210925"/>
            <a:ext cx="50013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Кавказский</a:t>
            </a:r>
          </a:p>
        </p:txBody>
      </p:sp>
      <p:sp>
        <p:nvSpPr>
          <p:cNvPr id="314" name="Rectangle 834"/>
          <p:cNvSpPr>
            <a:spLocks noChangeArrowheads="1"/>
          </p:cNvSpPr>
          <p:nvPr/>
        </p:nvSpPr>
        <p:spPr bwMode="auto">
          <a:xfrm rot="21334256">
            <a:off x="29328448" y="4214362"/>
            <a:ext cx="463268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Успенски</a:t>
            </a:r>
            <a:r>
              <a:rPr lang="ru-RU" altLang="ru-RU" sz="900" i="1" dirty="0">
                <a:latin typeface="Times New Roman" pitchFamily="18" charset="0"/>
                <a:cs typeface="Times New Roman" pitchFamily="18" charset="0"/>
              </a:rPr>
              <a:t>й</a:t>
            </a:r>
            <a:endParaRPr lang="ru-RU" altLang="ru-RU" sz="3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5" name="Rectangle 836"/>
          <p:cNvSpPr>
            <a:spLocks noChangeArrowheads="1"/>
          </p:cNvSpPr>
          <p:nvPr/>
        </p:nvSpPr>
        <p:spPr bwMode="auto">
          <a:xfrm rot="21334256">
            <a:off x="24152617" y="3535828"/>
            <a:ext cx="77905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Красноармейский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6" name="Rectangle 843"/>
          <p:cNvSpPr>
            <a:spLocks noChangeArrowheads="1"/>
          </p:cNvSpPr>
          <p:nvPr/>
        </p:nvSpPr>
        <p:spPr bwMode="auto">
          <a:xfrm rot="21334256">
            <a:off x="28834048" y="2780173"/>
            <a:ext cx="58509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 err="1">
                <a:latin typeface="Times New Roman" pitchFamily="18" charset="0"/>
                <a:cs typeface="Times New Roman" pitchFamily="18" charset="0"/>
              </a:rPr>
              <a:t>Белоглинский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" name="Rectangle 845"/>
          <p:cNvSpPr>
            <a:spLocks noChangeArrowheads="1"/>
          </p:cNvSpPr>
          <p:nvPr/>
        </p:nvSpPr>
        <p:spPr bwMode="auto">
          <a:xfrm rot="21334256">
            <a:off x="22507416" y="4010216"/>
            <a:ext cx="543418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Анапа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0" name="Rectangle 847"/>
          <p:cNvSpPr>
            <a:spLocks noChangeArrowheads="1"/>
          </p:cNvSpPr>
          <p:nvPr/>
        </p:nvSpPr>
        <p:spPr bwMode="auto">
          <a:xfrm rot="21334256">
            <a:off x="25277909" y="2771287"/>
            <a:ext cx="57227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Брюховецкий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1" name="Rectangle 852"/>
          <p:cNvSpPr>
            <a:spLocks noChangeArrowheads="1"/>
          </p:cNvSpPr>
          <p:nvPr/>
        </p:nvSpPr>
        <p:spPr bwMode="auto">
          <a:xfrm rot="21334256">
            <a:off x="24028341" y="2655055"/>
            <a:ext cx="100187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2" name="Rectangle 860"/>
          <p:cNvSpPr>
            <a:spLocks noChangeArrowheads="1"/>
          </p:cNvSpPr>
          <p:nvPr/>
        </p:nvSpPr>
        <p:spPr bwMode="auto">
          <a:xfrm rot="21334256">
            <a:off x="24776250" y="1574577"/>
            <a:ext cx="64921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3" name="Rectangle 862"/>
          <p:cNvSpPr>
            <a:spLocks noChangeArrowheads="1"/>
          </p:cNvSpPr>
          <p:nvPr/>
        </p:nvSpPr>
        <p:spPr bwMode="auto">
          <a:xfrm rot="21334256">
            <a:off x="28127207" y="3570307"/>
            <a:ext cx="62837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Гулькевичский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4" name="Rectangle 865"/>
          <p:cNvSpPr>
            <a:spLocks noChangeArrowheads="1"/>
          </p:cNvSpPr>
          <p:nvPr/>
        </p:nvSpPr>
        <p:spPr bwMode="auto">
          <a:xfrm rot="21334256">
            <a:off x="25938573" y="2121745"/>
            <a:ext cx="65723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Ленинградский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5" name="Rectangle 870"/>
          <p:cNvSpPr>
            <a:spLocks noChangeArrowheads="1"/>
          </p:cNvSpPr>
          <p:nvPr/>
        </p:nvSpPr>
        <p:spPr bwMode="auto">
          <a:xfrm rot="21334256">
            <a:off x="26642734" y="3593997"/>
            <a:ext cx="73738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Усть-Лабинский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6" name="Rectangle 879"/>
          <p:cNvSpPr>
            <a:spLocks noChangeArrowheads="1"/>
          </p:cNvSpPr>
          <p:nvPr/>
        </p:nvSpPr>
        <p:spPr bwMode="auto">
          <a:xfrm rot="21334256">
            <a:off x="25694432" y="4567201"/>
            <a:ext cx="89768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МО г. Горячий Ключ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" name="Rectangle 895"/>
          <p:cNvSpPr>
            <a:spLocks noChangeArrowheads="1"/>
          </p:cNvSpPr>
          <p:nvPr/>
        </p:nvSpPr>
        <p:spPr bwMode="auto">
          <a:xfrm rot="21334256">
            <a:off x="27309998" y="3417282"/>
            <a:ext cx="49693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Тбилисский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" name="Rectangle 904"/>
          <p:cNvSpPr>
            <a:spLocks noChangeArrowheads="1"/>
          </p:cNvSpPr>
          <p:nvPr/>
        </p:nvSpPr>
        <p:spPr bwMode="auto">
          <a:xfrm rot="21334256">
            <a:off x="24222919" y="4783221"/>
            <a:ext cx="76623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Геленджик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9" name="Rectangle 915"/>
          <p:cNvSpPr>
            <a:spLocks noChangeArrowheads="1"/>
          </p:cNvSpPr>
          <p:nvPr/>
        </p:nvSpPr>
        <p:spPr bwMode="auto">
          <a:xfrm rot="21334256">
            <a:off x="25459701" y="1755098"/>
            <a:ext cx="66043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Староминский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0" name="Rectangle 953"/>
          <p:cNvSpPr>
            <a:spLocks noChangeArrowheads="1"/>
          </p:cNvSpPr>
          <p:nvPr/>
        </p:nvSpPr>
        <p:spPr bwMode="auto">
          <a:xfrm>
            <a:off x="22381975" y="4295670"/>
            <a:ext cx="884858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Новороссийск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1" name="Rectangle 960"/>
          <p:cNvSpPr>
            <a:spLocks noChangeArrowheads="1"/>
          </p:cNvSpPr>
          <p:nvPr/>
        </p:nvSpPr>
        <p:spPr bwMode="auto">
          <a:xfrm rot="21334256">
            <a:off x="25219897" y="3973192"/>
            <a:ext cx="74860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Краснодар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2" name="Rectangle 976"/>
          <p:cNvSpPr>
            <a:spLocks noChangeArrowheads="1"/>
          </p:cNvSpPr>
          <p:nvPr/>
        </p:nvSpPr>
        <p:spPr bwMode="auto">
          <a:xfrm rot="21334256">
            <a:off x="28740565" y="4032028"/>
            <a:ext cx="65402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МО г. Армавир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6" name="Rectangle 766"/>
          <p:cNvSpPr>
            <a:spLocks noChangeArrowheads="1"/>
          </p:cNvSpPr>
          <p:nvPr/>
        </p:nvSpPr>
        <p:spPr bwMode="auto">
          <a:xfrm rot="21334256">
            <a:off x="28496064" y="4777252"/>
            <a:ext cx="46968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Лабинский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1" name="Rectangle 766"/>
          <p:cNvSpPr>
            <a:spLocks noChangeArrowheads="1"/>
          </p:cNvSpPr>
          <p:nvPr/>
        </p:nvSpPr>
        <p:spPr bwMode="auto">
          <a:xfrm rot="21334256">
            <a:off x="27913980" y="3997741"/>
            <a:ext cx="60593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Курганинский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2" name="Rectangle 766"/>
          <p:cNvSpPr>
            <a:spLocks noChangeArrowheads="1"/>
          </p:cNvSpPr>
          <p:nvPr/>
        </p:nvSpPr>
        <p:spPr bwMode="auto">
          <a:xfrm rot="21334256">
            <a:off x="26564042" y="4379274"/>
            <a:ext cx="63959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3" name="Rectangle 718"/>
          <p:cNvSpPr>
            <a:spLocks noChangeArrowheads="1"/>
          </p:cNvSpPr>
          <p:nvPr/>
        </p:nvSpPr>
        <p:spPr bwMode="auto">
          <a:xfrm rot="21334256">
            <a:off x="29252919" y="5053526"/>
            <a:ext cx="64440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Отрадненский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4" name="Freeform 279"/>
          <p:cNvSpPr>
            <a:spLocks/>
          </p:cNvSpPr>
          <p:nvPr/>
        </p:nvSpPr>
        <p:spPr bwMode="auto">
          <a:xfrm rot="21381802">
            <a:off x="25699356" y="5389795"/>
            <a:ext cx="2438021" cy="1167378"/>
          </a:xfrm>
          <a:custGeom>
            <a:avLst/>
            <a:gdLst>
              <a:gd name="T0" fmla="*/ 2147483647 w 444"/>
              <a:gd name="T1" fmla="*/ 2147483647 h 321"/>
              <a:gd name="T2" fmla="*/ 2147483647 w 444"/>
              <a:gd name="T3" fmla="*/ 2147483647 h 321"/>
              <a:gd name="T4" fmla="*/ 2147483647 w 444"/>
              <a:gd name="T5" fmla="*/ 2147483647 h 321"/>
              <a:gd name="T6" fmla="*/ 2147483647 w 444"/>
              <a:gd name="T7" fmla="*/ 2147483647 h 321"/>
              <a:gd name="T8" fmla="*/ 2147483647 w 444"/>
              <a:gd name="T9" fmla="*/ 2147483647 h 321"/>
              <a:gd name="T10" fmla="*/ 2147483647 w 444"/>
              <a:gd name="T11" fmla="*/ 2147483647 h 321"/>
              <a:gd name="T12" fmla="*/ 2147483647 w 444"/>
              <a:gd name="T13" fmla="*/ 2147483647 h 321"/>
              <a:gd name="T14" fmla="*/ 2147483647 w 444"/>
              <a:gd name="T15" fmla="*/ 2147483647 h 321"/>
              <a:gd name="T16" fmla="*/ 2147483647 w 444"/>
              <a:gd name="T17" fmla="*/ 2147483647 h 321"/>
              <a:gd name="T18" fmla="*/ 2147483647 w 444"/>
              <a:gd name="T19" fmla="*/ 2147483647 h 321"/>
              <a:gd name="T20" fmla="*/ 2147483647 w 444"/>
              <a:gd name="T21" fmla="*/ 2147483647 h 321"/>
              <a:gd name="T22" fmla="*/ 2147483647 w 444"/>
              <a:gd name="T23" fmla="*/ 2147483647 h 321"/>
              <a:gd name="T24" fmla="*/ 2147483647 w 444"/>
              <a:gd name="T25" fmla="*/ 2147483647 h 321"/>
              <a:gd name="T26" fmla="*/ 2147483647 w 444"/>
              <a:gd name="T27" fmla="*/ 2147483647 h 321"/>
              <a:gd name="T28" fmla="*/ 2147483647 w 444"/>
              <a:gd name="T29" fmla="*/ 2147483647 h 321"/>
              <a:gd name="T30" fmla="*/ 2147483647 w 444"/>
              <a:gd name="T31" fmla="*/ 2147483647 h 321"/>
              <a:gd name="T32" fmla="*/ 2147483647 w 444"/>
              <a:gd name="T33" fmla="*/ 2147483647 h 321"/>
              <a:gd name="T34" fmla="*/ 2147483647 w 444"/>
              <a:gd name="T35" fmla="*/ 2147483647 h 321"/>
              <a:gd name="T36" fmla="*/ 2147483647 w 444"/>
              <a:gd name="T37" fmla="*/ 2147483647 h 321"/>
              <a:gd name="T38" fmla="*/ 2147483647 w 444"/>
              <a:gd name="T39" fmla="*/ 2147483647 h 321"/>
              <a:gd name="T40" fmla="*/ 2147483647 w 444"/>
              <a:gd name="T41" fmla="*/ 2147483647 h 321"/>
              <a:gd name="T42" fmla="*/ 2147483647 w 444"/>
              <a:gd name="T43" fmla="*/ 2147483647 h 321"/>
              <a:gd name="T44" fmla="*/ 2147483647 w 444"/>
              <a:gd name="T45" fmla="*/ 2147483647 h 321"/>
              <a:gd name="T46" fmla="*/ 2147483647 w 444"/>
              <a:gd name="T47" fmla="*/ 2147483647 h 321"/>
              <a:gd name="T48" fmla="*/ 2147483647 w 444"/>
              <a:gd name="T49" fmla="*/ 2147483647 h 321"/>
              <a:gd name="T50" fmla="*/ 2147483647 w 444"/>
              <a:gd name="T51" fmla="*/ 2147483647 h 321"/>
              <a:gd name="T52" fmla="*/ 2147483647 w 444"/>
              <a:gd name="T53" fmla="*/ 2147483647 h 321"/>
              <a:gd name="T54" fmla="*/ 2147483647 w 444"/>
              <a:gd name="T55" fmla="*/ 2147483647 h 321"/>
              <a:gd name="T56" fmla="*/ 2147483647 w 444"/>
              <a:gd name="T57" fmla="*/ 2147483647 h 321"/>
              <a:gd name="T58" fmla="*/ 2147483647 w 444"/>
              <a:gd name="T59" fmla="*/ 2147483647 h 321"/>
              <a:gd name="T60" fmla="*/ 2147483647 w 444"/>
              <a:gd name="T61" fmla="*/ 2147483647 h 321"/>
              <a:gd name="T62" fmla="*/ 2147483647 w 444"/>
              <a:gd name="T63" fmla="*/ 2147483647 h 321"/>
              <a:gd name="T64" fmla="*/ 2147483647 w 444"/>
              <a:gd name="T65" fmla="*/ 2147483647 h 321"/>
              <a:gd name="T66" fmla="*/ 2147483647 w 444"/>
              <a:gd name="T67" fmla="*/ 2147483647 h 321"/>
              <a:gd name="T68" fmla="*/ 2147483647 w 444"/>
              <a:gd name="T69" fmla="*/ 2147483647 h 321"/>
              <a:gd name="T70" fmla="*/ 2147483647 w 444"/>
              <a:gd name="T71" fmla="*/ 2147483647 h 321"/>
              <a:gd name="T72" fmla="*/ 2147483647 w 444"/>
              <a:gd name="T73" fmla="*/ 2147483647 h 321"/>
              <a:gd name="T74" fmla="*/ 2147483647 w 444"/>
              <a:gd name="T75" fmla="*/ 2147483647 h 321"/>
              <a:gd name="T76" fmla="*/ 2147483647 w 444"/>
              <a:gd name="T77" fmla="*/ 2147483647 h 321"/>
              <a:gd name="T78" fmla="*/ 2147483647 w 444"/>
              <a:gd name="T79" fmla="*/ 2147483647 h 321"/>
              <a:gd name="T80" fmla="*/ 2147483647 w 444"/>
              <a:gd name="T81" fmla="*/ 2147483647 h 321"/>
              <a:gd name="T82" fmla="*/ 2147483647 w 444"/>
              <a:gd name="T83" fmla="*/ 2147483647 h 321"/>
              <a:gd name="T84" fmla="*/ 2147483647 w 444"/>
              <a:gd name="T85" fmla="*/ 2147483647 h 321"/>
              <a:gd name="T86" fmla="*/ 2147483647 w 444"/>
              <a:gd name="T87" fmla="*/ 2147483647 h 321"/>
              <a:gd name="T88" fmla="*/ 2147483647 w 444"/>
              <a:gd name="T89" fmla="*/ 2147483647 h 321"/>
              <a:gd name="T90" fmla="*/ 2147483647 w 444"/>
              <a:gd name="T91" fmla="*/ 2147483647 h 321"/>
              <a:gd name="T92" fmla="*/ 2147483647 w 444"/>
              <a:gd name="T93" fmla="*/ 2147483647 h 321"/>
              <a:gd name="T94" fmla="*/ 2147483647 w 444"/>
              <a:gd name="T95" fmla="*/ 2147483647 h 321"/>
              <a:gd name="T96" fmla="*/ 2147483647 w 444"/>
              <a:gd name="T97" fmla="*/ 2147483647 h 321"/>
              <a:gd name="T98" fmla="*/ 2147483647 w 444"/>
              <a:gd name="T99" fmla="*/ 2147483647 h 321"/>
              <a:gd name="T100" fmla="*/ 2147483647 w 444"/>
              <a:gd name="T101" fmla="*/ 2147483647 h 321"/>
              <a:gd name="T102" fmla="*/ 2147483647 w 444"/>
              <a:gd name="T103" fmla="*/ 2147483647 h 321"/>
              <a:gd name="T104" fmla="*/ 2147483647 w 444"/>
              <a:gd name="T105" fmla="*/ 2147483647 h 321"/>
              <a:gd name="T106" fmla="*/ 2147483647 w 444"/>
              <a:gd name="T107" fmla="*/ 2147483647 h 321"/>
              <a:gd name="T108" fmla="*/ 2147483647 w 444"/>
              <a:gd name="T109" fmla="*/ 2147483647 h 321"/>
              <a:gd name="T110" fmla="*/ 2147483647 w 444"/>
              <a:gd name="T111" fmla="*/ 2147483647 h 321"/>
              <a:gd name="T112" fmla="*/ 2147483647 w 444"/>
              <a:gd name="T113" fmla="*/ 2147483647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/>
          <a:p>
            <a:endParaRPr lang="ru-RU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9" name="Прямоугольник 228"/>
          <p:cNvSpPr/>
          <p:nvPr/>
        </p:nvSpPr>
        <p:spPr>
          <a:xfrm>
            <a:off x="1219200" y="1287376"/>
            <a:ext cx="10239375" cy="52629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endParaRPr lang="ru-RU" sz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975" algn="just"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Довести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до глав городских и сельских поселений, руководителей туристических групп, руководителей санаторно-курортных комплексов, руководителей баз и зон отдыха, руководителей предприятий, организаций, аварийно-спасательных формирований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Осуществлять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 данными, поступающих с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гидропостов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реках и водоемах прогнозируемой территории, усилить контроль за водными объектами и гидротехническими сооружениями (дамбы обвалования, мосты);</a:t>
            </a:r>
          </a:p>
          <a:p>
            <a:pPr marL="1588" indent="-1588" algn="just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88" indent="-1588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Поддерживать в постоянной готовности системы оповещения населения, при необходимости провести оповещение населения о возможном возникновении ЧС и происшествий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588" indent="-1588"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88" indent="-1588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Проверить готовность специальной техники, аварийно-спасательных и аварийно-восстановительных бригад муниципального звена территориальной подсистемы РСЧС в случае реагирования на возможные чрезвычайные ситуации (происшествия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just">
              <a:spcAft>
                <a:spcPts val="600"/>
              </a:spcAft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Исключить или ограничить возможности поражения от вторичных факторов (отключение электросетей, централизованной подачи газа и др.);</a:t>
            </a:r>
          </a:p>
          <a:p>
            <a:pPr algn="just">
              <a:spcAft>
                <a:spcPts val="600"/>
              </a:spcAft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оборудование и технику;</a:t>
            </a:r>
          </a:p>
          <a:p>
            <a:pPr marL="1588" indent="-1588" algn="just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88" indent="-1588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подготовительные работы по проведению эвакуации людей и материальных ценностей, 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необходимости провести заблаговременную эвакуацию;</a:t>
            </a:r>
          </a:p>
          <a:p>
            <a:pPr marL="1588" indent="-1588" algn="just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88" indent="-1588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мероприятия с учетом особенностей территории, прогнозной информации и складывающейся оперативной обстановки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0" name="Прямоугольник 229"/>
          <p:cNvSpPr/>
          <p:nvPr/>
        </p:nvSpPr>
        <p:spPr>
          <a:xfrm>
            <a:off x="1219200" y="1005705"/>
            <a:ext cx="10239375" cy="24897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превентивных мероприятий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06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Rectangle 337"/>
          <p:cNvSpPr>
            <a:spLocks noChangeArrowheads="1"/>
          </p:cNvSpPr>
          <p:nvPr/>
        </p:nvSpPr>
        <p:spPr bwMode="auto">
          <a:xfrm>
            <a:off x="2117" y="-20314"/>
            <a:ext cx="12192000" cy="872428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112" tIns="43057" rIns="86112" bIns="43057" anchor="ctr"/>
          <a:lstStyle/>
          <a:p>
            <a:pPr algn="ctr" defTabSz="996992" fontAlgn="base">
              <a:spcBef>
                <a:spcPct val="0"/>
              </a:spcBef>
              <a:spcAft>
                <a:spcPct val="0"/>
              </a:spcAft>
            </a:pPr>
            <a:r>
              <a:rPr lang="ru-RU" sz="15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ПРОГНОЗ МЕТЕОРОЛОГИЧЕСКОЙ ОБСТАНОВКИ НА ПРЕДСТОЯЩИЙ ПЕРИОД </a:t>
            </a:r>
          </a:p>
          <a:p>
            <a:pPr algn="ctr" defTabSz="996992" fontAlgn="base">
              <a:spcBef>
                <a:spcPct val="0"/>
              </a:spcBef>
              <a:spcAft>
                <a:spcPct val="0"/>
              </a:spcAft>
            </a:pPr>
            <a:r>
              <a:rPr lang="ru-RU" sz="15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ПО ТЕРРИТОРИИ КРАСНОДАРСКОГО </a:t>
            </a:r>
            <a:r>
              <a:rPr lang="ru-RU" sz="15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КРАЯ</a:t>
            </a:r>
            <a:endParaRPr lang="ru-RU" sz="15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2117" y="1305041"/>
            <a:ext cx="12194117" cy="4257937"/>
          </a:xfrm>
          <a:prstGeom prst="rect">
            <a:avLst/>
          </a:prstGeom>
        </p:spPr>
        <p:txBody>
          <a:bodyPr wrap="square" lIns="117198" tIns="58599" rIns="117198" bIns="58599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1300" b="1" dirty="0">
                <a:latin typeface="Times New Roman"/>
                <a:ea typeface="MS Mincho"/>
              </a:rPr>
              <a:t>	</a:t>
            </a:r>
            <a:r>
              <a:rPr lang="x-none" sz="1400">
                <a:latin typeface="Times New Roman"/>
                <a:ea typeface="MS Mincho"/>
              </a:rPr>
              <a:t>Прогноз погоды представленный «КЦГМС» филиалом ФГБУ «Северо-Кавказское УГМС» на ближайшие сутки с 18</a:t>
            </a:r>
            <a:r>
              <a:rPr lang="x-none" sz="1400" baseline="30000">
                <a:latin typeface="Times New Roman"/>
                <a:ea typeface="MS Mincho"/>
              </a:rPr>
              <a:t>00</a:t>
            </a:r>
            <a:r>
              <a:rPr lang="x-none" sz="1400">
                <a:latin typeface="Times New Roman"/>
                <a:ea typeface="MS Mincho"/>
              </a:rPr>
              <a:t> </a:t>
            </a:r>
            <a:r>
              <a:rPr lang="ru-RU" sz="1400" dirty="0" smtClean="0">
                <a:latin typeface="Times New Roman"/>
                <a:ea typeface="MS Mincho"/>
              </a:rPr>
              <a:t>20 </a:t>
            </a:r>
            <a:r>
              <a:rPr lang="ru-RU" sz="1400" dirty="0">
                <a:latin typeface="Times New Roman"/>
                <a:ea typeface="MS Mincho"/>
              </a:rPr>
              <a:t>января </a:t>
            </a:r>
            <a:r>
              <a:rPr lang="x-none" sz="1400">
                <a:latin typeface="Times New Roman"/>
                <a:ea typeface="MS Mincho"/>
              </a:rPr>
              <a:t>20</a:t>
            </a:r>
            <a:r>
              <a:rPr lang="ru-RU" sz="1400" dirty="0">
                <a:latin typeface="Times New Roman"/>
                <a:ea typeface="MS Mincho"/>
              </a:rPr>
              <a:t>21</a:t>
            </a:r>
            <a:r>
              <a:rPr lang="x-none" sz="1400">
                <a:latin typeface="Times New Roman"/>
                <a:ea typeface="MS Mincho"/>
              </a:rPr>
              <a:t> г. до 18</a:t>
            </a:r>
            <a:r>
              <a:rPr lang="x-none" sz="1400" baseline="30000">
                <a:latin typeface="Times New Roman"/>
                <a:ea typeface="MS Mincho"/>
              </a:rPr>
              <a:t>00  </a:t>
            </a:r>
            <a:r>
              <a:rPr lang="ru-RU" sz="1400" dirty="0" smtClean="0">
                <a:latin typeface="Times New Roman"/>
                <a:ea typeface="MS Mincho"/>
              </a:rPr>
              <a:t>21 </a:t>
            </a:r>
            <a:r>
              <a:rPr lang="ru-RU" sz="1400" dirty="0">
                <a:latin typeface="Times New Roman"/>
                <a:ea typeface="MS Mincho"/>
              </a:rPr>
              <a:t>января </a:t>
            </a:r>
            <a:r>
              <a:rPr lang="x-none" sz="1400">
                <a:latin typeface="Times New Roman"/>
                <a:ea typeface="MS Mincho"/>
              </a:rPr>
              <a:t>20</a:t>
            </a:r>
            <a:r>
              <a:rPr lang="ru-RU" sz="1400" dirty="0">
                <a:latin typeface="Times New Roman"/>
                <a:ea typeface="MS Mincho"/>
              </a:rPr>
              <a:t>21  </a:t>
            </a:r>
            <a:r>
              <a:rPr lang="x-none" sz="1400">
                <a:latin typeface="Times New Roman"/>
                <a:ea typeface="MS Mincho"/>
              </a:rPr>
              <a:t>г.:</a:t>
            </a:r>
            <a:endParaRPr lang="ru-RU" sz="1400" b="1" dirty="0">
              <a:latin typeface="Times New Roman"/>
              <a:ea typeface="MS Mincho"/>
            </a:endParaRPr>
          </a:p>
          <a:p>
            <a:pPr algn="just">
              <a:spcAft>
                <a:spcPts val="0"/>
              </a:spcAft>
            </a:pPr>
            <a:r>
              <a:rPr lang="ru-RU" sz="1400" b="1" dirty="0">
                <a:solidFill>
                  <a:srgbClr val="FF0000"/>
                </a:solidFill>
                <a:latin typeface="Times New Roman"/>
                <a:ea typeface="MS Mincho"/>
              </a:rPr>
              <a:t>	</a:t>
            </a:r>
            <a:r>
              <a:rPr lang="ru-RU" sz="1300" b="1" dirty="0">
                <a:latin typeface="Times New Roman"/>
                <a:ea typeface="MS Mincho"/>
              </a:rPr>
              <a:t>По Краснодарскому краю:</a:t>
            </a:r>
            <a:r>
              <a:rPr lang="ru-RU" sz="1300" dirty="0">
                <a:latin typeface="Times New Roman"/>
                <a:ea typeface="Times New Roman"/>
              </a:rPr>
              <a:t> переменная облачность. Местами небольшие осадки в виде снега, днем мокрого снега и дождя. Ночью и утром местами туман. Ветер восточной четверти 4-9 м/с, во второй половине дня местами порывы до 14 м/с. Температура воздуха ночью -12…-17°, местами в восточной половине края </a:t>
            </a:r>
            <a:r>
              <a:rPr lang="ru-RU" sz="1300" dirty="0" smtClean="0">
                <a:latin typeface="Times New Roman"/>
                <a:ea typeface="Times New Roman"/>
              </a:rPr>
              <a:t>                -</a:t>
            </a:r>
            <a:r>
              <a:rPr lang="ru-RU" sz="1300" dirty="0">
                <a:latin typeface="Times New Roman"/>
                <a:ea typeface="Times New Roman"/>
              </a:rPr>
              <a:t>20…-25°; днем  -2…+3°, местами в северной половине и в предгорных районах </a:t>
            </a:r>
            <a:r>
              <a:rPr lang="ru-RU" sz="1300" dirty="0" smtClean="0">
                <a:latin typeface="Times New Roman"/>
                <a:ea typeface="Times New Roman"/>
              </a:rPr>
              <a:t>-</a:t>
            </a:r>
            <a:r>
              <a:rPr lang="ru-RU" sz="1300" dirty="0">
                <a:latin typeface="Times New Roman"/>
                <a:ea typeface="Times New Roman"/>
              </a:rPr>
              <a:t>4…-9°.</a:t>
            </a:r>
            <a:endParaRPr lang="ru-RU" sz="12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300" b="1" dirty="0">
                <a:solidFill>
                  <a:srgbClr val="FF0000"/>
                </a:solidFill>
                <a:latin typeface="Times New Roman"/>
                <a:ea typeface="MS Mincho"/>
              </a:rPr>
              <a:t>	</a:t>
            </a:r>
            <a:r>
              <a:rPr lang="ru-RU" sz="1300" b="1" dirty="0">
                <a:latin typeface="Times New Roman"/>
                <a:ea typeface="MS Mincho"/>
              </a:rPr>
              <a:t>На Черноморском побережье</a:t>
            </a:r>
            <a:r>
              <a:rPr lang="ru-RU" sz="1300" dirty="0">
                <a:latin typeface="Times New Roman"/>
                <a:ea typeface="MS Mincho"/>
              </a:rPr>
              <a:t>:</a:t>
            </a:r>
            <a:r>
              <a:rPr lang="ru-RU" sz="1200" dirty="0">
                <a:latin typeface="Times New Roman"/>
                <a:ea typeface="Times New Roman"/>
              </a:rPr>
              <a:t> </a:t>
            </a:r>
            <a:r>
              <a:rPr lang="ru-RU" sz="1300" dirty="0">
                <a:latin typeface="Times New Roman"/>
                <a:ea typeface="Times New Roman"/>
              </a:rPr>
              <a:t>переменная облачность. Утром и днем местами осадки в виде снега, мокрого снега, дождя, утром гололед. Ветер восточный и юго-восточный 6-11 м/с, местами порывы до 14 м/с. Температура воздуха ночью -2…-7°, днем +3…+8°.</a:t>
            </a:r>
            <a:endParaRPr lang="ru-RU" sz="12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300" dirty="0">
                <a:solidFill>
                  <a:srgbClr val="FF0000"/>
                </a:solidFill>
                <a:latin typeface="Times New Roman"/>
                <a:ea typeface="Times New Roman"/>
              </a:rPr>
              <a:t>	</a:t>
            </a:r>
            <a:r>
              <a:rPr lang="ru-RU" sz="1300" b="1" dirty="0">
                <a:latin typeface="Times New Roman"/>
                <a:ea typeface="MS Mincho"/>
              </a:rPr>
              <a:t>По г. Краснодару: </a:t>
            </a:r>
            <a:r>
              <a:rPr lang="ru-RU" sz="1300" dirty="0">
                <a:latin typeface="Times New Roman"/>
                <a:ea typeface="Times New Roman"/>
              </a:rPr>
              <a:t>переменная облачность. Преимущественно без осадков. Ветер восточной четверти 4-9 м/с. Температура воздуха ночью -14…-16°, днем +1…+3°.</a:t>
            </a:r>
            <a:endParaRPr lang="ru-RU" sz="1200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300" b="1" dirty="0">
                <a:latin typeface="Times New Roman"/>
                <a:ea typeface="Times New Roman"/>
              </a:rPr>
              <a:t>На двое последующих суток  22-23 января 2021 года:</a:t>
            </a:r>
            <a:endParaRPr lang="ru-RU" sz="12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300" b="1" dirty="0">
                <a:solidFill>
                  <a:srgbClr val="FF0000"/>
                </a:solidFill>
                <a:latin typeface="Times New Roman"/>
                <a:ea typeface="MS Mincho"/>
              </a:rPr>
              <a:t>	</a:t>
            </a:r>
            <a:r>
              <a:rPr lang="ru-RU" sz="1300" b="1" dirty="0">
                <a:latin typeface="Times New Roman"/>
                <a:ea typeface="MS Mincho"/>
              </a:rPr>
              <a:t>По Краснодарскому краю: </a:t>
            </a:r>
            <a:r>
              <a:rPr lang="ru-RU" sz="1300" dirty="0">
                <a:latin typeface="Times New Roman"/>
                <a:ea typeface="MS Mincho"/>
              </a:rPr>
              <a:t>переменная облачность, преимущественно без осадков. Ветер южной четверти 5-10 м/с, местами порывы 12-17 м/с. Температура воздуха ночью 22.01. -3…+2°, 23.01. 0…+5°, местами в восточной половине края -4…-9°; днем 22.01. +3…+8°, 23.01. +6…+11°.</a:t>
            </a:r>
            <a:endParaRPr lang="ru-RU" sz="12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300" dirty="0">
                <a:solidFill>
                  <a:srgbClr val="FF0000"/>
                </a:solidFill>
                <a:latin typeface="Times New Roman"/>
                <a:ea typeface="MS Mincho"/>
              </a:rPr>
              <a:t>	</a:t>
            </a:r>
            <a:r>
              <a:rPr lang="ru-RU" sz="1300" b="1" dirty="0">
                <a:latin typeface="Times New Roman"/>
                <a:ea typeface="MS Mincho"/>
              </a:rPr>
              <a:t>На Черноморском побережье:</a:t>
            </a:r>
            <a:r>
              <a:rPr lang="ru-RU" sz="1300" dirty="0">
                <a:latin typeface="Times New Roman"/>
                <a:ea typeface="Times New Roman"/>
              </a:rPr>
              <a:t> </a:t>
            </a:r>
            <a:r>
              <a:rPr lang="ru-RU" sz="1300" dirty="0">
                <a:latin typeface="Times New Roman"/>
                <a:ea typeface="MS Mincho"/>
              </a:rPr>
              <a:t>переменная облачность. 22.01. временами дождь, 23.01. без существенных осадков. Ветер южной четверти 9-14 м/с, местами порывы 12-17 м/с. Температура воздуха ночью 22-23.01. +1…+6°, 23.01. на участке Анапа-Геленджик +5…+10°, 22-23.01. днем +7…+12°.</a:t>
            </a:r>
            <a:endParaRPr lang="ru-RU" sz="1200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endParaRPr lang="ru-RU" sz="1400" dirty="0" smtClean="0">
              <a:solidFill>
                <a:srgbClr val="FF0000"/>
              </a:solidFill>
              <a:latin typeface="Times New Roman"/>
              <a:ea typeface="MS Mincho"/>
            </a:endParaRPr>
          </a:p>
          <a:p>
            <a:pPr algn="ctr">
              <a:spcAft>
                <a:spcPts val="0"/>
              </a:spcAft>
            </a:pPr>
            <a:r>
              <a:rPr lang="ru-RU" sz="1400" dirty="0">
                <a:solidFill>
                  <a:srgbClr val="FF0000"/>
                </a:solidFill>
                <a:latin typeface="Times New Roman"/>
                <a:ea typeface="MS Mincho"/>
              </a:rPr>
              <a:t> </a:t>
            </a:r>
            <a:r>
              <a:rPr lang="ru-RU" sz="1400" b="1" dirty="0" smtClean="0">
                <a:latin typeface="Times New Roman"/>
                <a:ea typeface="MS Mincho"/>
              </a:rPr>
              <a:t>По </a:t>
            </a:r>
            <a:r>
              <a:rPr lang="ru-RU" sz="1400" b="1" dirty="0">
                <a:latin typeface="Times New Roman"/>
                <a:ea typeface="MS Mincho"/>
              </a:rPr>
              <a:t>данным ФГБУ «СЦГМС ЧАМ»</a:t>
            </a:r>
            <a:endParaRPr lang="ru-RU" sz="1200" dirty="0">
              <a:latin typeface="Times New Roman"/>
              <a:ea typeface="MS Mincho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/>
                <a:ea typeface="MS Mincho"/>
              </a:rPr>
              <a:t>	</a:t>
            </a:r>
            <a:r>
              <a:rPr lang="ru-RU" sz="1400" b="1" dirty="0">
                <a:latin typeface="Times New Roman"/>
                <a:ea typeface="Times New Roman"/>
              </a:rPr>
              <a:t>22 января</a:t>
            </a:r>
            <a:r>
              <a:rPr lang="ru-RU" sz="1400" dirty="0">
                <a:latin typeface="Times New Roman"/>
                <a:ea typeface="Times New Roman"/>
              </a:rPr>
              <a:t>. Переменная облачность. Преимущественно без осадков. Ветер восточный, юго-восточный 7-12 м/с. Температура воздуха ночью </a:t>
            </a:r>
            <a:r>
              <a:rPr lang="ru-RU" sz="1400" dirty="0" smtClean="0">
                <a:latin typeface="Times New Roman"/>
                <a:ea typeface="Times New Roman"/>
              </a:rPr>
              <a:t>+1…+6</a:t>
            </a:r>
            <a:r>
              <a:rPr lang="ru-RU" sz="1400" dirty="0">
                <a:latin typeface="Times New Roman"/>
                <a:ea typeface="Times New Roman"/>
              </a:rPr>
              <a:t>°</a:t>
            </a:r>
            <a:r>
              <a:rPr lang="ru-RU" sz="1400" b="1" dirty="0">
                <a:latin typeface="Times New Roman"/>
                <a:ea typeface="Times New Roman"/>
              </a:rPr>
              <a:t>,</a:t>
            </a:r>
            <a:r>
              <a:rPr lang="ru-RU" sz="1400" dirty="0">
                <a:latin typeface="Times New Roman"/>
                <a:ea typeface="Times New Roman"/>
              </a:rPr>
              <a:t> днем </a:t>
            </a:r>
            <a:r>
              <a:rPr lang="ru-RU" sz="1400" dirty="0" smtClean="0">
                <a:latin typeface="Times New Roman"/>
                <a:ea typeface="Times New Roman"/>
              </a:rPr>
              <a:t>+7…+12</a:t>
            </a:r>
            <a:r>
              <a:rPr lang="ru-RU" sz="1400" dirty="0">
                <a:latin typeface="Times New Roman"/>
                <a:ea typeface="Times New Roman"/>
              </a:rPr>
              <a:t>°. В предгорной зоне температура воздуха ночью -2…-7°,  днем </a:t>
            </a:r>
            <a:r>
              <a:rPr lang="ru-RU" sz="1400" dirty="0" smtClean="0">
                <a:latin typeface="Times New Roman"/>
                <a:ea typeface="Times New Roman"/>
              </a:rPr>
              <a:t>+2…+7</a:t>
            </a:r>
            <a:r>
              <a:rPr lang="ru-RU" sz="1400" dirty="0">
                <a:latin typeface="Times New Roman"/>
                <a:ea typeface="Times New Roman"/>
              </a:rPr>
              <a:t>°.</a:t>
            </a:r>
            <a:endParaRPr lang="ru-RU" sz="1000" dirty="0"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dirty="0">
                <a:latin typeface="Times New Roman"/>
                <a:ea typeface="Times New Roman"/>
              </a:rPr>
              <a:t> </a:t>
            </a:r>
            <a:r>
              <a:rPr lang="ru-RU" sz="1400" dirty="0" smtClean="0">
                <a:latin typeface="Times New Roman"/>
                <a:ea typeface="Times New Roman"/>
              </a:rPr>
              <a:t>	</a:t>
            </a:r>
            <a:r>
              <a:rPr lang="ru-RU" sz="1400" b="1" dirty="0" smtClean="0">
                <a:latin typeface="Times New Roman"/>
                <a:ea typeface="Times New Roman"/>
              </a:rPr>
              <a:t>23 </a:t>
            </a:r>
            <a:r>
              <a:rPr lang="ru-RU" sz="1400" b="1" dirty="0">
                <a:latin typeface="Times New Roman"/>
                <a:ea typeface="Times New Roman"/>
              </a:rPr>
              <a:t>января</a:t>
            </a:r>
            <a:r>
              <a:rPr lang="ru-RU" sz="1400" dirty="0">
                <a:latin typeface="Times New Roman"/>
                <a:ea typeface="Times New Roman"/>
              </a:rPr>
              <a:t>. Переменная облачность. Без осадков. Ветер восточный, юго-восточный 7-12 м/с. Температура воздуха ночью </a:t>
            </a:r>
            <a:r>
              <a:rPr lang="ru-RU" sz="1400" dirty="0" smtClean="0">
                <a:latin typeface="Times New Roman"/>
                <a:ea typeface="Times New Roman"/>
              </a:rPr>
              <a:t>+3…+8</a:t>
            </a:r>
            <a:r>
              <a:rPr lang="ru-RU" sz="1400" dirty="0">
                <a:latin typeface="Times New Roman"/>
                <a:ea typeface="Times New Roman"/>
              </a:rPr>
              <a:t>°</a:t>
            </a:r>
            <a:r>
              <a:rPr lang="ru-RU" sz="1400" b="1" dirty="0">
                <a:latin typeface="Times New Roman"/>
                <a:ea typeface="Times New Roman"/>
              </a:rPr>
              <a:t>,</a:t>
            </a:r>
            <a:r>
              <a:rPr lang="ru-RU" sz="1400" dirty="0">
                <a:latin typeface="Times New Roman"/>
                <a:ea typeface="Times New Roman"/>
              </a:rPr>
              <a:t> днем </a:t>
            </a:r>
            <a:r>
              <a:rPr lang="ru-RU" sz="1400" dirty="0" smtClean="0">
                <a:latin typeface="Times New Roman"/>
                <a:ea typeface="Times New Roman"/>
              </a:rPr>
              <a:t>+9…+14</a:t>
            </a:r>
            <a:r>
              <a:rPr lang="ru-RU" sz="1400" dirty="0">
                <a:latin typeface="Times New Roman"/>
                <a:ea typeface="Times New Roman"/>
              </a:rPr>
              <a:t>°. В предгорной зоне температура воздуха ночью -5…0°, днем </a:t>
            </a:r>
            <a:r>
              <a:rPr lang="ru-RU" sz="1400" dirty="0" smtClean="0">
                <a:latin typeface="Times New Roman"/>
                <a:ea typeface="Times New Roman"/>
              </a:rPr>
              <a:t>+4…+9</a:t>
            </a:r>
            <a:r>
              <a:rPr lang="ru-RU" sz="1400" dirty="0">
                <a:latin typeface="Times New Roman"/>
                <a:ea typeface="Times New Roman"/>
              </a:rPr>
              <a:t>°.</a:t>
            </a:r>
            <a:endParaRPr lang="ru-RU" sz="10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7507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830563D8-4A7D-4A29-ACB8-DEA974F1C069}"/>
              </a:ext>
            </a:extLst>
          </p:cNvPr>
          <p:cNvGrpSpPr/>
          <p:nvPr/>
        </p:nvGrpSpPr>
        <p:grpSpPr>
          <a:xfrm>
            <a:off x="-4228" y="492950"/>
            <a:ext cx="12196233" cy="6365055"/>
            <a:chOff x="-3175" y="492947"/>
            <a:chExt cx="9147175" cy="6365054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xmlns="" id="{798C5242-49F0-46DC-8728-1382ED67DE69}"/>
                </a:ext>
              </a:extLst>
            </p:cNvPr>
            <p:cNvGrpSpPr/>
            <p:nvPr/>
          </p:nvGrpSpPr>
          <p:grpSpPr>
            <a:xfrm>
              <a:off x="-3175" y="492947"/>
              <a:ext cx="9147175" cy="6365054"/>
              <a:chOff x="-1" y="30773"/>
              <a:chExt cx="12801613" cy="9570431"/>
            </a:xfrm>
          </p:grpSpPr>
          <p:pic>
            <p:nvPicPr>
              <p:cNvPr id="33" name="Picture 2" descr="C:\Users\user\Desktop\open 10.jpg">
                <a:extLst>
                  <a:ext uri="{FF2B5EF4-FFF2-40B4-BE49-F238E27FC236}">
                    <a16:creationId xmlns:a16="http://schemas.microsoft.com/office/drawing/2014/main" xmlns="" id="{7D47C2F1-A590-4830-8109-D66DBCCD21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479" r="13573" b="3549"/>
              <a:stretch/>
            </p:blipFill>
            <p:spPr bwMode="auto">
              <a:xfrm>
                <a:off x="-1" y="30773"/>
                <a:ext cx="12801613" cy="95704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" name="Полилиния 206">
                <a:extLst>
                  <a:ext uri="{FF2B5EF4-FFF2-40B4-BE49-F238E27FC236}">
                    <a16:creationId xmlns:a16="http://schemas.microsoft.com/office/drawing/2014/main" xmlns="" id="{A7687300-7384-4F42-AC5E-06FF8DC18A42}"/>
                  </a:ext>
                </a:extLst>
              </p:cNvPr>
              <p:cNvSpPr/>
              <p:nvPr/>
            </p:nvSpPr>
            <p:spPr>
              <a:xfrm>
                <a:off x="8553457" y="7578881"/>
                <a:ext cx="771528" cy="1403196"/>
              </a:xfrm>
              <a:custGeom>
                <a:avLst/>
                <a:gdLst>
                  <a:gd name="connsiteX0" fmla="*/ 76200 w 771527"/>
                  <a:gd name="connsiteY0" fmla="*/ 1403196 h 1403196"/>
                  <a:gd name="connsiteX1" fmla="*/ 79375 w 771527"/>
                  <a:gd name="connsiteY1" fmla="*/ 1368271 h 1403196"/>
                  <a:gd name="connsiteX2" fmla="*/ 88900 w 771527"/>
                  <a:gd name="connsiteY2" fmla="*/ 1365096 h 1403196"/>
                  <a:gd name="connsiteX3" fmla="*/ 98425 w 771527"/>
                  <a:gd name="connsiteY3" fmla="*/ 1355571 h 1403196"/>
                  <a:gd name="connsiteX4" fmla="*/ 95250 w 771527"/>
                  <a:gd name="connsiteY4" fmla="*/ 1339696 h 1403196"/>
                  <a:gd name="connsiteX5" fmla="*/ 85725 w 771527"/>
                  <a:gd name="connsiteY5" fmla="*/ 1330171 h 1403196"/>
                  <a:gd name="connsiteX6" fmla="*/ 76200 w 771527"/>
                  <a:gd name="connsiteY6" fmla="*/ 1311121 h 1403196"/>
                  <a:gd name="connsiteX7" fmla="*/ 82550 w 771527"/>
                  <a:gd name="connsiteY7" fmla="*/ 1301596 h 1403196"/>
                  <a:gd name="connsiteX8" fmla="*/ 101600 w 771527"/>
                  <a:gd name="connsiteY8" fmla="*/ 1292071 h 1403196"/>
                  <a:gd name="connsiteX9" fmla="*/ 117475 w 771527"/>
                  <a:gd name="connsiteY9" fmla="*/ 1273021 h 1403196"/>
                  <a:gd name="connsiteX10" fmla="*/ 111125 w 771527"/>
                  <a:gd name="connsiteY10" fmla="*/ 1228571 h 1403196"/>
                  <a:gd name="connsiteX11" fmla="*/ 95250 w 771527"/>
                  <a:gd name="connsiteY11" fmla="*/ 1209521 h 1403196"/>
                  <a:gd name="connsiteX12" fmla="*/ 88900 w 771527"/>
                  <a:gd name="connsiteY12" fmla="*/ 1199996 h 1403196"/>
                  <a:gd name="connsiteX13" fmla="*/ 85725 w 771527"/>
                  <a:gd name="connsiteY13" fmla="*/ 1187296 h 1403196"/>
                  <a:gd name="connsiteX14" fmla="*/ 82550 w 771527"/>
                  <a:gd name="connsiteY14" fmla="*/ 1177771 h 1403196"/>
                  <a:gd name="connsiteX15" fmla="*/ 79375 w 771527"/>
                  <a:gd name="connsiteY15" fmla="*/ 1155546 h 1403196"/>
                  <a:gd name="connsiteX16" fmla="*/ 69850 w 771527"/>
                  <a:gd name="connsiteY16" fmla="*/ 1149196 h 1403196"/>
                  <a:gd name="connsiteX17" fmla="*/ 50800 w 771527"/>
                  <a:gd name="connsiteY17" fmla="*/ 1142846 h 1403196"/>
                  <a:gd name="connsiteX18" fmla="*/ 44450 w 771527"/>
                  <a:gd name="connsiteY18" fmla="*/ 1114271 h 1403196"/>
                  <a:gd name="connsiteX19" fmla="*/ 53975 w 771527"/>
                  <a:gd name="connsiteY19" fmla="*/ 1111096 h 1403196"/>
                  <a:gd name="connsiteX20" fmla="*/ 66675 w 771527"/>
                  <a:gd name="connsiteY20" fmla="*/ 1082521 h 1403196"/>
                  <a:gd name="connsiteX21" fmla="*/ 69850 w 771527"/>
                  <a:gd name="connsiteY21" fmla="*/ 1072996 h 1403196"/>
                  <a:gd name="connsiteX22" fmla="*/ 73025 w 771527"/>
                  <a:gd name="connsiteY22" fmla="*/ 1063471 h 1403196"/>
                  <a:gd name="connsiteX23" fmla="*/ 60325 w 771527"/>
                  <a:gd name="connsiteY23" fmla="*/ 1044421 h 1403196"/>
                  <a:gd name="connsiteX24" fmla="*/ 41275 w 771527"/>
                  <a:gd name="connsiteY24" fmla="*/ 1038071 h 1403196"/>
                  <a:gd name="connsiteX25" fmla="*/ 31750 w 771527"/>
                  <a:gd name="connsiteY25" fmla="*/ 1028546 h 1403196"/>
                  <a:gd name="connsiteX26" fmla="*/ 25400 w 771527"/>
                  <a:gd name="connsiteY26" fmla="*/ 999971 h 1403196"/>
                  <a:gd name="connsiteX27" fmla="*/ 0 w 771527"/>
                  <a:gd name="connsiteY27" fmla="*/ 990446 h 1403196"/>
                  <a:gd name="connsiteX28" fmla="*/ 3175 w 771527"/>
                  <a:gd name="connsiteY28" fmla="*/ 980921 h 1403196"/>
                  <a:gd name="connsiteX29" fmla="*/ 15875 w 771527"/>
                  <a:gd name="connsiteY29" fmla="*/ 961871 h 1403196"/>
                  <a:gd name="connsiteX30" fmla="*/ 19050 w 771527"/>
                  <a:gd name="connsiteY30" fmla="*/ 952346 h 1403196"/>
                  <a:gd name="connsiteX31" fmla="*/ 38100 w 771527"/>
                  <a:gd name="connsiteY31" fmla="*/ 939646 h 1403196"/>
                  <a:gd name="connsiteX32" fmla="*/ 133350 w 771527"/>
                  <a:gd name="connsiteY32" fmla="*/ 930121 h 1403196"/>
                  <a:gd name="connsiteX33" fmla="*/ 142875 w 771527"/>
                  <a:gd name="connsiteY33" fmla="*/ 911071 h 1403196"/>
                  <a:gd name="connsiteX34" fmla="*/ 133350 w 771527"/>
                  <a:gd name="connsiteY34" fmla="*/ 866621 h 1403196"/>
                  <a:gd name="connsiteX35" fmla="*/ 127000 w 771527"/>
                  <a:gd name="connsiteY35" fmla="*/ 857096 h 1403196"/>
                  <a:gd name="connsiteX36" fmla="*/ 117475 w 771527"/>
                  <a:gd name="connsiteY36" fmla="*/ 834871 h 1403196"/>
                  <a:gd name="connsiteX37" fmla="*/ 107950 w 771527"/>
                  <a:gd name="connsiteY37" fmla="*/ 831696 h 1403196"/>
                  <a:gd name="connsiteX38" fmla="*/ 98425 w 771527"/>
                  <a:gd name="connsiteY38" fmla="*/ 825346 h 1403196"/>
                  <a:gd name="connsiteX39" fmla="*/ 92075 w 771527"/>
                  <a:gd name="connsiteY39" fmla="*/ 806296 h 1403196"/>
                  <a:gd name="connsiteX40" fmla="*/ 95250 w 771527"/>
                  <a:gd name="connsiteY40" fmla="*/ 793596 h 1403196"/>
                  <a:gd name="connsiteX41" fmla="*/ 104775 w 771527"/>
                  <a:gd name="connsiteY41" fmla="*/ 784071 h 1403196"/>
                  <a:gd name="connsiteX42" fmla="*/ 111125 w 771527"/>
                  <a:gd name="connsiteY42" fmla="*/ 774546 h 1403196"/>
                  <a:gd name="connsiteX43" fmla="*/ 127000 w 771527"/>
                  <a:gd name="connsiteY43" fmla="*/ 755496 h 1403196"/>
                  <a:gd name="connsiteX44" fmla="*/ 130175 w 771527"/>
                  <a:gd name="connsiteY44" fmla="*/ 742796 h 1403196"/>
                  <a:gd name="connsiteX45" fmla="*/ 136525 w 771527"/>
                  <a:gd name="connsiteY45" fmla="*/ 723746 h 1403196"/>
                  <a:gd name="connsiteX46" fmla="*/ 149225 w 771527"/>
                  <a:gd name="connsiteY46" fmla="*/ 685646 h 1403196"/>
                  <a:gd name="connsiteX47" fmla="*/ 152400 w 771527"/>
                  <a:gd name="connsiteY47" fmla="*/ 676121 h 1403196"/>
                  <a:gd name="connsiteX48" fmla="*/ 158750 w 771527"/>
                  <a:gd name="connsiteY48" fmla="*/ 653896 h 1403196"/>
                  <a:gd name="connsiteX49" fmla="*/ 174625 w 771527"/>
                  <a:gd name="connsiteY49" fmla="*/ 634846 h 1403196"/>
                  <a:gd name="connsiteX50" fmla="*/ 174625 w 771527"/>
                  <a:gd name="connsiteY50" fmla="*/ 609446 h 1403196"/>
                  <a:gd name="connsiteX51" fmla="*/ 187325 w 771527"/>
                  <a:gd name="connsiteY51" fmla="*/ 606271 h 1403196"/>
                  <a:gd name="connsiteX52" fmla="*/ 196850 w 771527"/>
                  <a:gd name="connsiteY52" fmla="*/ 603096 h 1403196"/>
                  <a:gd name="connsiteX53" fmla="*/ 200025 w 771527"/>
                  <a:gd name="connsiteY53" fmla="*/ 593571 h 1403196"/>
                  <a:gd name="connsiteX54" fmla="*/ 203200 w 771527"/>
                  <a:gd name="connsiteY54" fmla="*/ 577696 h 1403196"/>
                  <a:gd name="connsiteX55" fmla="*/ 212725 w 771527"/>
                  <a:gd name="connsiteY55" fmla="*/ 571346 h 1403196"/>
                  <a:gd name="connsiteX56" fmla="*/ 215900 w 771527"/>
                  <a:gd name="connsiteY56" fmla="*/ 561821 h 1403196"/>
                  <a:gd name="connsiteX57" fmla="*/ 203200 w 771527"/>
                  <a:gd name="connsiteY57" fmla="*/ 539596 h 1403196"/>
                  <a:gd name="connsiteX58" fmla="*/ 206375 w 771527"/>
                  <a:gd name="connsiteY58" fmla="*/ 526896 h 1403196"/>
                  <a:gd name="connsiteX59" fmla="*/ 215900 w 771527"/>
                  <a:gd name="connsiteY59" fmla="*/ 523721 h 1403196"/>
                  <a:gd name="connsiteX60" fmla="*/ 266700 w 771527"/>
                  <a:gd name="connsiteY60" fmla="*/ 520546 h 1403196"/>
                  <a:gd name="connsiteX61" fmla="*/ 276225 w 771527"/>
                  <a:gd name="connsiteY61" fmla="*/ 511021 h 1403196"/>
                  <a:gd name="connsiteX62" fmla="*/ 285750 w 771527"/>
                  <a:gd name="connsiteY62" fmla="*/ 504671 h 1403196"/>
                  <a:gd name="connsiteX63" fmla="*/ 295275 w 771527"/>
                  <a:gd name="connsiteY63" fmla="*/ 482446 h 1403196"/>
                  <a:gd name="connsiteX64" fmla="*/ 301625 w 771527"/>
                  <a:gd name="connsiteY64" fmla="*/ 472921 h 1403196"/>
                  <a:gd name="connsiteX65" fmla="*/ 311150 w 771527"/>
                  <a:gd name="connsiteY65" fmla="*/ 463396 h 1403196"/>
                  <a:gd name="connsiteX66" fmla="*/ 330200 w 771527"/>
                  <a:gd name="connsiteY66" fmla="*/ 460221 h 1403196"/>
                  <a:gd name="connsiteX67" fmla="*/ 368300 w 771527"/>
                  <a:gd name="connsiteY67" fmla="*/ 457046 h 1403196"/>
                  <a:gd name="connsiteX68" fmla="*/ 381000 w 771527"/>
                  <a:gd name="connsiteY68" fmla="*/ 406246 h 1403196"/>
                  <a:gd name="connsiteX69" fmla="*/ 412750 w 771527"/>
                  <a:gd name="connsiteY69" fmla="*/ 374496 h 1403196"/>
                  <a:gd name="connsiteX70" fmla="*/ 428625 w 771527"/>
                  <a:gd name="connsiteY70" fmla="*/ 355446 h 1403196"/>
                  <a:gd name="connsiteX71" fmla="*/ 438150 w 771527"/>
                  <a:gd name="connsiteY71" fmla="*/ 310996 h 1403196"/>
                  <a:gd name="connsiteX72" fmla="*/ 441325 w 771527"/>
                  <a:gd name="connsiteY72" fmla="*/ 301471 h 1403196"/>
                  <a:gd name="connsiteX73" fmla="*/ 450850 w 771527"/>
                  <a:gd name="connsiteY73" fmla="*/ 282421 h 1403196"/>
                  <a:gd name="connsiteX74" fmla="*/ 447675 w 771527"/>
                  <a:gd name="connsiteY74" fmla="*/ 269721 h 1403196"/>
                  <a:gd name="connsiteX75" fmla="*/ 431800 w 771527"/>
                  <a:gd name="connsiteY75" fmla="*/ 266546 h 1403196"/>
                  <a:gd name="connsiteX76" fmla="*/ 422275 w 771527"/>
                  <a:gd name="connsiteY76" fmla="*/ 260196 h 1403196"/>
                  <a:gd name="connsiteX77" fmla="*/ 422275 w 771527"/>
                  <a:gd name="connsiteY77" fmla="*/ 209396 h 1403196"/>
                  <a:gd name="connsiteX78" fmla="*/ 428625 w 771527"/>
                  <a:gd name="connsiteY78" fmla="*/ 190346 h 1403196"/>
                  <a:gd name="connsiteX79" fmla="*/ 425450 w 771527"/>
                  <a:gd name="connsiteY79" fmla="*/ 174471 h 1403196"/>
                  <a:gd name="connsiteX80" fmla="*/ 406400 w 771527"/>
                  <a:gd name="connsiteY80" fmla="*/ 158596 h 1403196"/>
                  <a:gd name="connsiteX81" fmla="*/ 400050 w 771527"/>
                  <a:gd name="connsiteY81" fmla="*/ 149071 h 1403196"/>
                  <a:gd name="connsiteX82" fmla="*/ 409575 w 771527"/>
                  <a:gd name="connsiteY82" fmla="*/ 145896 h 1403196"/>
                  <a:gd name="connsiteX83" fmla="*/ 434975 w 771527"/>
                  <a:gd name="connsiteY83" fmla="*/ 136371 h 1403196"/>
                  <a:gd name="connsiteX84" fmla="*/ 444500 w 771527"/>
                  <a:gd name="connsiteY84" fmla="*/ 130021 h 1403196"/>
                  <a:gd name="connsiteX85" fmla="*/ 428625 w 771527"/>
                  <a:gd name="connsiteY85" fmla="*/ 114146 h 1403196"/>
                  <a:gd name="connsiteX86" fmla="*/ 419100 w 771527"/>
                  <a:gd name="connsiteY86" fmla="*/ 110971 h 1403196"/>
                  <a:gd name="connsiteX87" fmla="*/ 396875 w 771527"/>
                  <a:gd name="connsiteY87" fmla="*/ 98271 h 1403196"/>
                  <a:gd name="connsiteX88" fmla="*/ 387350 w 771527"/>
                  <a:gd name="connsiteY88" fmla="*/ 95096 h 1403196"/>
                  <a:gd name="connsiteX89" fmla="*/ 368300 w 771527"/>
                  <a:gd name="connsiteY89" fmla="*/ 82396 h 1403196"/>
                  <a:gd name="connsiteX90" fmla="*/ 365125 w 771527"/>
                  <a:gd name="connsiteY90" fmla="*/ 60171 h 1403196"/>
                  <a:gd name="connsiteX91" fmla="*/ 377825 w 771527"/>
                  <a:gd name="connsiteY91" fmla="*/ 41121 h 1403196"/>
                  <a:gd name="connsiteX92" fmla="*/ 374650 w 771527"/>
                  <a:gd name="connsiteY92" fmla="*/ 15721 h 1403196"/>
                  <a:gd name="connsiteX93" fmla="*/ 444500 w 771527"/>
                  <a:gd name="connsiteY93" fmla="*/ 9371 h 1403196"/>
                  <a:gd name="connsiteX94" fmla="*/ 498475 w 771527"/>
                  <a:gd name="connsiteY94" fmla="*/ 18896 h 1403196"/>
                  <a:gd name="connsiteX95" fmla="*/ 511175 w 771527"/>
                  <a:gd name="connsiteY95" fmla="*/ 25246 h 1403196"/>
                  <a:gd name="connsiteX96" fmla="*/ 520700 w 771527"/>
                  <a:gd name="connsiteY96" fmla="*/ 28421 h 1403196"/>
                  <a:gd name="connsiteX97" fmla="*/ 539750 w 771527"/>
                  <a:gd name="connsiteY97" fmla="*/ 41121 h 1403196"/>
                  <a:gd name="connsiteX98" fmla="*/ 549275 w 771527"/>
                  <a:gd name="connsiteY98" fmla="*/ 47471 h 1403196"/>
                  <a:gd name="connsiteX99" fmla="*/ 558800 w 771527"/>
                  <a:gd name="connsiteY99" fmla="*/ 56996 h 1403196"/>
                  <a:gd name="connsiteX100" fmla="*/ 571500 w 771527"/>
                  <a:gd name="connsiteY100" fmla="*/ 60171 h 1403196"/>
                  <a:gd name="connsiteX101" fmla="*/ 628650 w 771527"/>
                  <a:gd name="connsiteY101" fmla="*/ 63346 h 1403196"/>
                  <a:gd name="connsiteX102" fmla="*/ 644525 w 771527"/>
                  <a:gd name="connsiteY102" fmla="*/ 69696 h 1403196"/>
                  <a:gd name="connsiteX103" fmla="*/ 669925 w 771527"/>
                  <a:gd name="connsiteY103" fmla="*/ 85571 h 1403196"/>
                  <a:gd name="connsiteX104" fmla="*/ 676275 w 771527"/>
                  <a:gd name="connsiteY104" fmla="*/ 95096 h 1403196"/>
                  <a:gd name="connsiteX105" fmla="*/ 679450 w 771527"/>
                  <a:gd name="connsiteY105" fmla="*/ 104621 h 1403196"/>
                  <a:gd name="connsiteX106" fmla="*/ 698500 w 771527"/>
                  <a:gd name="connsiteY106" fmla="*/ 110971 h 1403196"/>
                  <a:gd name="connsiteX107" fmla="*/ 755650 w 771527"/>
                  <a:gd name="connsiteY107" fmla="*/ 107796 h 1403196"/>
                  <a:gd name="connsiteX108" fmla="*/ 758825 w 771527"/>
                  <a:gd name="connsiteY108" fmla="*/ 95096 h 1403196"/>
                  <a:gd name="connsiteX109" fmla="*/ 765175 w 771527"/>
                  <a:gd name="connsiteY109" fmla="*/ 85571 h 1403196"/>
                  <a:gd name="connsiteX110" fmla="*/ 771525 w 771527"/>
                  <a:gd name="connsiteY110" fmla="*/ 63346 h 1403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</a:cxnLst>
                <a:rect l="l" t="t" r="r" b="b"/>
                <a:pathLst>
                  <a:path w="771527" h="1403196">
                    <a:moveTo>
                      <a:pt x="76200" y="1403196"/>
                    </a:moveTo>
                    <a:cubicBezTo>
                      <a:pt x="77258" y="1391554"/>
                      <a:pt x="75678" y="1379361"/>
                      <a:pt x="79375" y="1368271"/>
                    </a:cubicBezTo>
                    <a:cubicBezTo>
                      <a:pt x="80433" y="1365096"/>
                      <a:pt x="86115" y="1366952"/>
                      <a:pt x="88900" y="1365096"/>
                    </a:cubicBezTo>
                    <a:cubicBezTo>
                      <a:pt x="92636" y="1362605"/>
                      <a:pt x="95250" y="1358746"/>
                      <a:pt x="98425" y="1355571"/>
                    </a:cubicBezTo>
                    <a:cubicBezTo>
                      <a:pt x="97367" y="1350279"/>
                      <a:pt x="97663" y="1344523"/>
                      <a:pt x="95250" y="1339696"/>
                    </a:cubicBezTo>
                    <a:cubicBezTo>
                      <a:pt x="93242" y="1335680"/>
                      <a:pt x="88600" y="1333620"/>
                      <a:pt x="85725" y="1330171"/>
                    </a:cubicBezTo>
                    <a:cubicBezTo>
                      <a:pt x="78886" y="1321965"/>
                      <a:pt x="79382" y="1320667"/>
                      <a:pt x="76200" y="1311121"/>
                    </a:cubicBezTo>
                    <a:cubicBezTo>
                      <a:pt x="78317" y="1307946"/>
                      <a:pt x="79852" y="1304294"/>
                      <a:pt x="82550" y="1301596"/>
                    </a:cubicBezTo>
                    <a:cubicBezTo>
                      <a:pt x="88705" y="1295441"/>
                      <a:pt x="93853" y="1294653"/>
                      <a:pt x="101600" y="1292071"/>
                    </a:cubicBezTo>
                    <a:cubicBezTo>
                      <a:pt x="103420" y="1290251"/>
                      <a:pt x="117475" y="1277441"/>
                      <a:pt x="117475" y="1273021"/>
                    </a:cubicBezTo>
                    <a:cubicBezTo>
                      <a:pt x="117475" y="1258054"/>
                      <a:pt x="114553" y="1243140"/>
                      <a:pt x="111125" y="1228571"/>
                    </a:cubicBezTo>
                    <a:cubicBezTo>
                      <a:pt x="109574" y="1221980"/>
                      <a:pt x="98895" y="1213895"/>
                      <a:pt x="95250" y="1209521"/>
                    </a:cubicBezTo>
                    <a:cubicBezTo>
                      <a:pt x="92807" y="1206590"/>
                      <a:pt x="91017" y="1203171"/>
                      <a:pt x="88900" y="1199996"/>
                    </a:cubicBezTo>
                    <a:cubicBezTo>
                      <a:pt x="87842" y="1195763"/>
                      <a:pt x="86924" y="1191492"/>
                      <a:pt x="85725" y="1187296"/>
                    </a:cubicBezTo>
                    <a:cubicBezTo>
                      <a:pt x="84806" y="1184078"/>
                      <a:pt x="83206" y="1181053"/>
                      <a:pt x="82550" y="1177771"/>
                    </a:cubicBezTo>
                    <a:cubicBezTo>
                      <a:pt x="81082" y="1170433"/>
                      <a:pt x="82414" y="1162385"/>
                      <a:pt x="79375" y="1155546"/>
                    </a:cubicBezTo>
                    <a:cubicBezTo>
                      <a:pt x="77825" y="1152059"/>
                      <a:pt x="73337" y="1150746"/>
                      <a:pt x="69850" y="1149196"/>
                    </a:cubicBezTo>
                    <a:cubicBezTo>
                      <a:pt x="63733" y="1146478"/>
                      <a:pt x="50800" y="1142846"/>
                      <a:pt x="50800" y="1142846"/>
                    </a:cubicBezTo>
                    <a:cubicBezTo>
                      <a:pt x="42425" y="1130284"/>
                      <a:pt x="30646" y="1125314"/>
                      <a:pt x="44450" y="1114271"/>
                    </a:cubicBezTo>
                    <a:cubicBezTo>
                      <a:pt x="47063" y="1112180"/>
                      <a:pt x="50800" y="1112154"/>
                      <a:pt x="53975" y="1111096"/>
                    </a:cubicBezTo>
                    <a:cubicBezTo>
                      <a:pt x="64038" y="1096002"/>
                      <a:pt x="59118" y="1105191"/>
                      <a:pt x="66675" y="1082521"/>
                    </a:cubicBezTo>
                    <a:lnTo>
                      <a:pt x="69850" y="1072996"/>
                    </a:lnTo>
                    <a:lnTo>
                      <a:pt x="73025" y="1063471"/>
                    </a:lnTo>
                    <a:cubicBezTo>
                      <a:pt x="69865" y="1050830"/>
                      <a:pt x="72659" y="1049903"/>
                      <a:pt x="60325" y="1044421"/>
                    </a:cubicBezTo>
                    <a:cubicBezTo>
                      <a:pt x="54208" y="1041703"/>
                      <a:pt x="41275" y="1038071"/>
                      <a:pt x="41275" y="1038071"/>
                    </a:cubicBezTo>
                    <a:cubicBezTo>
                      <a:pt x="38100" y="1034896"/>
                      <a:pt x="34241" y="1032282"/>
                      <a:pt x="31750" y="1028546"/>
                    </a:cubicBezTo>
                    <a:cubicBezTo>
                      <a:pt x="26678" y="1020939"/>
                      <a:pt x="28858" y="1006886"/>
                      <a:pt x="25400" y="999971"/>
                    </a:cubicBezTo>
                    <a:cubicBezTo>
                      <a:pt x="21766" y="992704"/>
                      <a:pt x="4935" y="991433"/>
                      <a:pt x="0" y="990446"/>
                    </a:cubicBezTo>
                    <a:cubicBezTo>
                      <a:pt x="1058" y="987271"/>
                      <a:pt x="1550" y="983847"/>
                      <a:pt x="3175" y="980921"/>
                    </a:cubicBezTo>
                    <a:cubicBezTo>
                      <a:pt x="6881" y="974250"/>
                      <a:pt x="13462" y="969111"/>
                      <a:pt x="15875" y="961871"/>
                    </a:cubicBezTo>
                    <a:cubicBezTo>
                      <a:pt x="16933" y="958696"/>
                      <a:pt x="16683" y="954713"/>
                      <a:pt x="19050" y="952346"/>
                    </a:cubicBezTo>
                    <a:cubicBezTo>
                      <a:pt x="24446" y="946950"/>
                      <a:pt x="30860" y="942059"/>
                      <a:pt x="38100" y="939646"/>
                    </a:cubicBezTo>
                    <a:cubicBezTo>
                      <a:pt x="81267" y="925257"/>
                      <a:pt x="50462" y="933575"/>
                      <a:pt x="133350" y="930121"/>
                    </a:cubicBezTo>
                    <a:cubicBezTo>
                      <a:pt x="136561" y="925305"/>
                      <a:pt x="142875" y="917644"/>
                      <a:pt x="142875" y="911071"/>
                    </a:cubicBezTo>
                    <a:cubicBezTo>
                      <a:pt x="142875" y="902338"/>
                      <a:pt x="139256" y="875480"/>
                      <a:pt x="133350" y="866621"/>
                    </a:cubicBezTo>
                    <a:cubicBezTo>
                      <a:pt x="131233" y="863446"/>
                      <a:pt x="128707" y="860509"/>
                      <a:pt x="127000" y="857096"/>
                    </a:cubicBezTo>
                    <a:cubicBezTo>
                      <a:pt x="123205" y="849506"/>
                      <a:pt x="124082" y="841478"/>
                      <a:pt x="117475" y="834871"/>
                    </a:cubicBezTo>
                    <a:cubicBezTo>
                      <a:pt x="115108" y="832504"/>
                      <a:pt x="110943" y="833193"/>
                      <a:pt x="107950" y="831696"/>
                    </a:cubicBezTo>
                    <a:cubicBezTo>
                      <a:pt x="104537" y="829989"/>
                      <a:pt x="101600" y="827463"/>
                      <a:pt x="98425" y="825346"/>
                    </a:cubicBezTo>
                    <a:cubicBezTo>
                      <a:pt x="96308" y="818996"/>
                      <a:pt x="90452" y="812790"/>
                      <a:pt x="92075" y="806296"/>
                    </a:cubicBezTo>
                    <a:cubicBezTo>
                      <a:pt x="93133" y="802063"/>
                      <a:pt x="93085" y="797385"/>
                      <a:pt x="95250" y="793596"/>
                    </a:cubicBezTo>
                    <a:cubicBezTo>
                      <a:pt x="97478" y="789697"/>
                      <a:pt x="101900" y="787520"/>
                      <a:pt x="104775" y="784071"/>
                    </a:cubicBezTo>
                    <a:cubicBezTo>
                      <a:pt x="107218" y="781140"/>
                      <a:pt x="108682" y="777477"/>
                      <a:pt x="111125" y="774546"/>
                    </a:cubicBezTo>
                    <a:cubicBezTo>
                      <a:pt x="131497" y="750100"/>
                      <a:pt x="111234" y="779145"/>
                      <a:pt x="127000" y="755496"/>
                    </a:cubicBezTo>
                    <a:cubicBezTo>
                      <a:pt x="128058" y="751263"/>
                      <a:pt x="128921" y="746976"/>
                      <a:pt x="130175" y="742796"/>
                    </a:cubicBezTo>
                    <a:cubicBezTo>
                      <a:pt x="132098" y="736385"/>
                      <a:pt x="134408" y="730096"/>
                      <a:pt x="136525" y="723746"/>
                    </a:cubicBezTo>
                    <a:lnTo>
                      <a:pt x="149225" y="685646"/>
                    </a:lnTo>
                    <a:cubicBezTo>
                      <a:pt x="150283" y="682471"/>
                      <a:pt x="151588" y="679368"/>
                      <a:pt x="152400" y="676121"/>
                    </a:cubicBezTo>
                    <a:cubicBezTo>
                      <a:pt x="153417" y="672052"/>
                      <a:pt x="156473" y="658451"/>
                      <a:pt x="158750" y="653896"/>
                    </a:cubicBezTo>
                    <a:cubicBezTo>
                      <a:pt x="163170" y="645055"/>
                      <a:pt x="167603" y="641868"/>
                      <a:pt x="174625" y="634846"/>
                    </a:cubicBezTo>
                    <a:cubicBezTo>
                      <a:pt x="172932" y="628073"/>
                      <a:pt x="167852" y="616219"/>
                      <a:pt x="174625" y="609446"/>
                    </a:cubicBezTo>
                    <a:cubicBezTo>
                      <a:pt x="177711" y="606360"/>
                      <a:pt x="183129" y="607470"/>
                      <a:pt x="187325" y="606271"/>
                    </a:cubicBezTo>
                    <a:cubicBezTo>
                      <a:pt x="190543" y="605352"/>
                      <a:pt x="193675" y="604154"/>
                      <a:pt x="196850" y="603096"/>
                    </a:cubicBezTo>
                    <a:cubicBezTo>
                      <a:pt x="197908" y="599921"/>
                      <a:pt x="199213" y="596818"/>
                      <a:pt x="200025" y="593571"/>
                    </a:cubicBezTo>
                    <a:cubicBezTo>
                      <a:pt x="201334" y="588336"/>
                      <a:pt x="200523" y="582381"/>
                      <a:pt x="203200" y="577696"/>
                    </a:cubicBezTo>
                    <a:cubicBezTo>
                      <a:pt x="205093" y="574383"/>
                      <a:pt x="209550" y="573463"/>
                      <a:pt x="212725" y="571346"/>
                    </a:cubicBezTo>
                    <a:cubicBezTo>
                      <a:pt x="213783" y="568171"/>
                      <a:pt x="216373" y="565134"/>
                      <a:pt x="215900" y="561821"/>
                    </a:cubicBezTo>
                    <a:cubicBezTo>
                      <a:pt x="215168" y="556694"/>
                      <a:pt x="206271" y="544202"/>
                      <a:pt x="203200" y="539596"/>
                    </a:cubicBezTo>
                    <a:cubicBezTo>
                      <a:pt x="204258" y="535363"/>
                      <a:pt x="203649" y="530303"/>
                      <a:pt x="206375" y="526896"/>
                    </a:cubicBezTo>
                    <a:cubicBezTo>
                      <a:pt x="208466" y="524283"/>
                      <a:pt x="212572" y="524071"/>
                      <a:pt x="215900" y="523721"/>
                    </a:cubicBezTo>
                    <a:cubicBezTo>
                      <a:pt x="232773" y="521945"/>
                      <a:pt x="249767" y="521604"/>
                      <a:pt x="266700" y="520546"/>
                    </a:cubicBezTo>
                    <a:cubicBezTo>
                      <a:pt x="269875" y="517371"/>
                      <a:pt x="272776" y="513896"/>
                      <a:pt x="276225" y="511021"/>
                    </a:cubicBezTo>
                    <a:cubicBezTo>
                      <a:pt x="279156" y="508578"/>
                      <a:pt x="283307" y="507602"/>
                      <a:pt x="285750" y="504671"/>
                    </a:cubicBezTo>
                    <a:cubicBezTo>
                      <a:pt x="294008" y="494761"/>
                      <a:pt x="290312" y="492372"/>
                      <a:pt x="295275" y="482446"/>
                    </a:cubicBezTo>
                    <a:cubicBezTo>
                      <a:pt x="296982" y="479033"/>
                      <a:pt x="299182" y="475852"/>
                      <a:pt x="301625" y="472921"/>
                    </a:cubicBezTo>
                    <a:cubicBezTo>
                      <a:pt x="304500" y="469472"/>
                      <a:pt x="307047" y="465220"/>
                      <a:pt x="311150" y="463396"/>
                    </a:cubicBezTo>
                    <a:cubicBezTo>
                      <a:pt x="317033" y="460781"/>
                      <a:pt x="323802" y="460932"/>
                      <a:pt x="330200" y="460221"/>
                    </a:cubicBezTo>
                    <a:cubicBezTo>
                      <a:pt x="342866" y="458814"/>
                      <a:pt x="355600" y="458104"/>
                      <a:pt x="368300" y="457046"/>
                    </a:cubicBezTo>
                    <a:cubicBezTo>
                      <a:pt x="394915" y="448174"/>
                      <a:pt x="368112" y="460374"/>
                      <a:pt x="381000" y="406246"/>
                    </a:cubicBezTo>
                    <a:cubicBezTo>
                      <a:pt x="386292" y="384021"/>
                      <a:pt x="398992" y="388254"/>
                      <a:pt x="412750" y="374496"/>
                    </a:cubicBezTo>
                    <a:cubicBezTo>
                      <a:pt x="424973" y="362273"/>
                      <a:pt x="419784" y="368707"/>
                      <a:pt x="428625" y="355446"/>
                    </a:cubicBezTo>
                    <a:cubicBezTo>
                      <a:pt x="431289" y="339459"/>
                      <a:pt x="432876" y="326819"/>
                      <a:pt x="438150" y="310996"/>
                    </a:cubicBezTo>
                    <a:cubicBezTo>
                      <a:pt x="439208" y="307821"/>
                      <a:pt x="439828" y="304464"/>
                      <a:pt x="441325" y="301471"/>
                    </a:cubicBezTo>
                    <a:cubicBezTo>
                      <a:pt x="453635" y="276852"/>
                      <a:pt x="442870" y="306362"/>
                      <a:pt x="450850" y="282421"/>
                    </a:cubicBezTo>
                    <a:cubicBezTo>
                      <a:pt x="449792" y="278188"/>
                      <a:pt x="451027" y="272515"/>
                      <a:pt x="447675" y="269721"/>
                    </a:cubicBezTo>
                    <a:cubicBezTo>
                      <a:pt x="443529" y="266266"/>
                      <a:pt x="436853" y="268441"/>
                      <a:pt x="431800" y="266546"/>
                    </a:cubicBezTo>
                    <a:cubicBezTo>
                      <a:pt x="428227" y="265206"/>
                      <a:pt x="425450" y="262313"/>
                      <a:pt x="422275" y="260196"/>
                    </a:cubicBezTo>
                    <a:cubicBezTo>
                      <a:pt x="416736" y="238039"/>
                      <a:pt x="416615" y="243355"/>
                      <a:pt x="422275" y="209396"/>
                    </a:cubicBezTo>
                    <a:cubicBezTo>
                      <a:pt x="423375" y="202794"/>
                      <a:pt x="428625" y="190346"/>
                      <a:pt x="428625" y="190346"/>
                    </a:cubicBezTo>
                    <a:cubicBezTo>
                      <a:pt x="427567" y="185054"/>
                      <a:pt x="427863" y="179298"/>
                      <a:pt x="425450" y="174471"/>
                    </a:cubicBezTo>
                    <a:cubicBezTo>
                      <a:pt x="422394" y="168359"/>
                      <a:pt x="411870" y="162243"/>
                      <a:pt x="406400" y="158596"/>
                    </a:cubicBezTo>
                    <a:cubicBezTo>
                      <a:pt x="404283" y="155421"/>
                      <a:pt x="399125" y="152773"/>
                      <a:pt x="400050" y="149071"/>
                    </a:cubicBezTo>
                    <a:cubicBezTo>
                      <a:pt x="400862" y="145824"/>
                      <a:pt x="406582" y="147393"/>
                      <a:pt x="409575" y="145896"/>
                    </a:cubicBezTo>
                    <a:cubicBezTo>
                      <a:pt x="431376" y="134995"/>
                      <a:pt x="404347" y="142497"/>
                      <a:pt x="434975" y="136371"/>
                    </a:cubicBezTo>
                    <a:cubicBezTo>
                      <a:pt x="438150" y="134254"/>
                      <a:pt x="443752" y="133763"/>
                      <a:pt x="444500" y="130021"/>
                    </a:cubicBezTo>
                    <a:cubicBezTo>
                      <a:pt x="445655" y="124248"/>
                      <a:pt x="431704" y="115685"/>
                      <a:pt x="428625" y="114146"/>
                    </a:cubicBezTo>
                    <a:cubicBezTo>
                      <a:pt x="425632" y="112649"/>
                      <a:pt x="422093" y="112468"/>
                      <a:pt x="419100" y="110971"/>
                    </a:cubicBezTo>
                    <a:cubicBezTo>
                      <a:pt x="387214" y="95028"/>
                      <a:pt x="435839" y="114970"/>
                      <a:pt x="396875" y="98271"/>
                    </a:cubicBezTo>
                    <a:cubicBezTo>
                      <a:pt x="393799" y="96953"/>
                      <a:pt x="390276" y="96721"/>
                      <a:pt x="387350" y="95096"/>
                    </a:cubicBezTo>
                    <a:cubicBezTo>
                      <a:pt x="380679" y="91390"/>
                      <a:pt x="368300" y="82396"/>
                      <a:pt x="368300" y="82396"/>
                    </a:cubicBezTo>
                    <a:cubicBezTo>
                      <a:pt x="361579" y="72314"/>
                      <a:pt x="358681" y="73058"/>
                      <a:pt x="365125" y="60171"/>
                    </a:cubicBezTo>
                    <a:cubicBezTo>
                      <a:pt x="368538" y="53345"/>
                      <a:pt x="377825" y="41121"/>
                      <a:pt x="377825" y="41121"/>
                    </a:cubicBezTo>
                    <a:cubicBezTo>
                      <a:pt x="376767" y="32654"/>
                      <a:pt x="374650" y="24254"/>
                      <a:pt x="374650" y="15721"/>
                    </a:cubicBezTo>
                    <a:cubicBezTo>
                      <a:pt x="374650" y="-15399"/>
                      <a:pt x="442369" y="9270"/>
                      <a:pt x="444500" y="9371"/>
                    </a:cubicBezTo>
                    <a:cubicBezTo>
                      <a:pt x="474640" y="19418"/>
                      <a:pt x="456884" y="15115"/>
                      <a:pt x="498475" y="18896"/>
                    </a:cubicBezTo>
                    <a:cubicBezTo>
                      <a:pt x="502708" y="21013"/>
                      <a:pt x="506825" y="23382"/>
                      <a:pt x="511175" y="25246"/>
                    </a:cubicBezTo>
                    <a:cubicBezTo>
                      <a:pt x="514251" y="26564"/>
                      <a:pt x="517774" y="26796"/>
                      <a:pt x="520700" y="28421"/>
                    </a:cubicBezTo>
                    <a:cubicBezTo>
                      <a:pt x="527371" y="32127"/>
                      <a:pt x="533400" y="36888"/>
                      <a:pt x="539750" y="41121"/>
                    </a:cubicBezTo>
                    <a:cubicBezTo>
                      <a:pt x="542925" y="43238"/>
                      <a:pt x="546577" y="44773"/>
                      <a:pt x="549275" y="47471"/>
                    </a:cubicBezTo>
                    <a:cubicBezTo>
                      <a:pt x="552450" y="50646"/>
                      <a:pt x="554901" y="54768"/>
                      <a:pt x="558800" y="56996"/>
                    </a:cubicBezTo>
                    <a:cubicBezTo>
                      <a:pt x="562589" y="59161"/>
                      <a:pt x="567267" y="59113"/>
                      <a:pt x="571500" y="60171"/>
                    </a:cubicBezTo>
                    <a:cubicBezTo>
                      <a:pt x="596597" y="76902"/>
                      <a:pt x="567487" y="60288"/>
                      <a:pt x="628650" y="63346"/>
                    </a:cubicBezTo>
                    <a:cubicBezTo>
                      <a:pt x="634342" y="63631"/>
                      <a:pt x="639317" y="67381"/>
                      <a:pt x="644525" y="69696"/>
                    </a:cubicBezTo>
                    <a:cubicBezTo>
                      <a:pt x="653579" y="73720"/>
                      <a:pt x="662807" y="78453"/>
                      <a:pt x="669925" y="85571"/>
                    </a:cubicBezTo>
                    <a:cubicBezTo>
                      <a:pt x="672623" y="88269"/>
                      <a:pt x="674568" y="91683"/>
                      <a:pt x="676275" y="95096"/>
                    </a:cubicBezTo>
                    <a:cubicBezTo>
                      <a:pt x="677772" y="98089"/>
                      <a:pt x="676727" y="102676"/>
                      <a:pt x="679450" y="104621"/>
                    </a:cubicBezTo>
                    <a:cubicBezTo>
                      <a:pt x="684897" y="108512"/>
                      <a:pt x="698500" y="110971"/>
                      <a:pt x="698500" y="110971"/>
                    </a:cubicBezTo>
                    <a:cubicBezTo>
                      <a:pt x="717550" y="109913"/>
                      <a:pt x="737199" y="112652"/>
                      <a:pt x="755650" y="107796"/>
                    </a:cubicBezTo>
                    <a:cubicBezTo>
                      <a:pt x="759870" y="106685"/>
                      <a:pt x="757106" y="99107"/>
                      <a:pt x="758825" y="95096"/>
                    </a:cubicBezTo>
                    <a:cubicBezTo>
                      <a:pt x="760328" y="91589"/>
                      <a:pt x="763625" y="89058"/>
                      <a:pt x="765175" y="85571"/>
                    </a:cubicBezTo>
                    <a:cubicBezTo>
                      <a:pt x="771860" y="70530"/>
                      <a:pt x="771525" y="72422"/>
                      <a:pt x="771525" y="63346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5" name="Полилиния 207">
                <a:extLst>
                  <a:ext uri="{FF2B5EF4-FFF2-40B4-BE49-F238E27FC236}">
                    <a16:creationId xmlns:a16="http://schemas.microsoft.com/office/drawing/2014/main" xmlns="" id="{5093C20F-3381-40B5-A6D7-E8A0B6F33979}"/>
                  </a:ext>
                </a:extLst>
              </p:cNvPr>
              <p:cNvSpPr/>
              <p:nvPr/>
            </p:nvSpPr>
            <p:spPr>
              <a:xfrm>
                <a:off x="9331327" y="6823075"/>
                <a:ext cx="1054100" cy="1140850"/>
              </a:xfrm>
              <a:custGeom>
                <a:avLst/>
                <a:gdLst>
                  <a:gd name="connsiteX0" fmla="*/ 0 w 1054100"/>
                  <a:gd name="connsiteY0" fmla="*/ 819150 h 1140849"/>
                  <a:gd name="connsiteX1" fmla="*/ 6350 w 1054100"/>
                  <a:gd name="connsiteY1" fmla="*/ 803275 h 1140849"/>
                  <a:gd name="connsiteX2" fmla="*/ 28575 w 1054100"/>
                  <a:gd name="connsiteY2" fmla="*/ 803275 h 1140849"/>
                  <a:gd name="connsiteX3" fmla="*/ 38100 w 1054100"/>
                  <a:gd name="connsiteY3" fmla="*/ 815975 h 1140849"/>
                  <a:gd name="connsiteX4" fmla="*/ 47625 w 1054100"/>
                  <a:gd name="connsiteY4" fmla="*/ 825500 h 1140849"/>
                  <a:gd name="connsiteX5" fmla="*/ 50800 w 1054100"/>
                  <a:gd name="connsiteY5" fmla="*/ 847725 h 1140849"/>
                  <a:gd name="connsiteX6" fmla="*/ 69850 w 1054100"/>
                  <a:gd name="connsiteY6" fmla="*/ 854075 h 1140849"/>
                  <a:gd name="connsiteX7" fmla="*/ 79375 w 1054100"/>
                  <a:gd name="connsiteY7" fmla="*/ 857250 h 1140849"/>
                  <a:gd name="connsiteX8" fmla="*/ 82550 w 1054100"/>
                  <a:gd name="connsiteY8" fmla="*/ 866775 h 1140849"/>
                  <a:gd name="connsiteX9" fmla="*/ 85725 w 1054100"/>
                  <a:gd name="connsiteY9" fmla="*/ 885825 h 1140849"/>
                  <a:gd name="connsiteX10" fmla="*/ 95250 w 1054100"/>
                  <a:gd name="connsiteY10" fmla="*/ 892175 h 1140849"/>
                  <a:gd name="connsiteX11" fmla="*/ 184150 w 1054100"/>
                  <a:gd name="connsiteY11" fmla="*/ 889000 h 1140849"/>
                  <a:gd name="connsiteX12" fmla="*/ 187325 w 1054100"/>
                  <a:gd name="connsiteY12" fmla="*/ 866775 h 1140849"/>
                  <a:gd name="connsiteX13" fmla="*/ 209550 w 1054100"/>
                  <a:gd name="connsiteY13" fmla="*/ 873125 h 1140849"/>
                  <a:gd name="connsiteX14" fmla="*/ 219075 w 1054100"/>
                  <a:gd name="connsiteY14" fmla="*/ 882650 h 1140849"/>
                  <a:gd name="connsiteX15" fmla="*/ 241300 w 1054100"/>
                  <a:gd name="connsiteY15" fmla="*/ 889000 h 1140849"/>
                  <a:gd name="connsiteX16" fmla="*/ 260350 w 1054100"/>
                  <a:gd name="connsiteY16" fmla="*/ 895350 h 1140849"/>
                  <a:gd name="connsiteX17" fmla="*/ 269875 w 1054100"/>
                  <a:gd name="connsiteY17" fmla="*/ 898525 h 1140849"/>
                  <a:gd name="connsiteX18" fmla="*/ 279400 w 1054100"/>
                  <a:gd name="connsiteY18" fmla="*/ 904875 h 1140849"/>
                  <a:gd name="connsiteX19" fmla="*/ 285750 w 1054100"/>
                  <a:gd name="connsiteY19" fmla="*/ 917575 h 1140849"/>
                  <a:gd name="connsiteX20" fmla="*/ 288925 w 1054100"/>
                  <a:gd name="connsiteY20" fmla="*/ 927100 h 1140849"/>
                  <a:gd name="connsiteX21" fmla="*/ 295275 w 1054100"/>
                  <a:gd name="connsiteY21" fmla="*/ 936625 h 1140849"/>
                  <a:gd name="connsiteX22" fmla="*/ 282575 w 1054100"/>
                  <a:gd name="connsiteY22" fmla="*/ 962025 h 1140849"/>
                  <a:gd name="connsiteX23" fmla="*/ 276225 w 1054100"/>
                  <a:gd name="connsiteY23" fmla="*/ 952500 h 1140849"/>
                  <a:gd name="connsiteX24" fmla="*/ 273050 w 1054100"/>
                  <a:gd name="connsiteY24" fmla="*/ 933450 h 1140849"/>
                  <a:gd name="connsiteX25" fmla="*/ 250825 w 1054100"/>
                  <a:gd name="connsiteY25" fmla="*/ 946150 h 1140849"/>
                  <a:gd name="connsiteX26" fmla="*/ 254000 w 1054100"/>
                  <a:gd name="connsiteY26" fmla="*/ 968375 h 1140849"/>
                  <a:gd name="connsiteX27" fmla="*/ 260350 w 1054100"/>
                  <a:gd name="connsiteY27" fmla="*/ 987425 h 1140849"/>
                  <a:gd name="connsiteX28" fmla="*/ 257175 w 1054100"/>
                  <a:gd name="connsiteY28" fmla="*/ 1009650 h 1140849"/>
                  <a:gd name="connsiteX29" fmla="*/ 234950 w 1054100"/>
                  <a:gd name="connsiteY29" fmla="*/ 1035050 h 1140849"/>
                  <a:gd name="connsiteX30" fmla="*/ 212725 w 1054100"/>
                  <a:gd name="connsiteY30" fmla="*/ 1057275 h 1140849"/>
                  <a:gd name="connsiteX31" fmla="*/ 219075 w 1054100"/>
                  <a:gd name="connsiteY31" fmla="*/ 1069975 h 1140849"/>
                  <a:gd name="connsiteX32" fmla="*/ 231775 w 1054100"/>
                  <a:gd name="connsiteY32" fmla="*/ 1066800 h 1140849"/>
                  <a:gd name="connsiteX33" fmla="*/ 250825 w 1054100"/>
                  <a:gd name="connsiteY33" fmla="*/ 1060450 h 1140849"/>
                  <a:gd name="connsiteX34" fmla="*/ 254000 w 1054100"/>
                  <a:gd name="connsiteY34" fmla="*/ 1069975 h 1140849"/>
                  <a:gd name="connsiteX35" fmla="*/ 257175 w 1054100"/>
                  <a:gd name="connsiteY35" fmla="*/ 1085850 h 1140849"/>
                  <a:gd name="connsiteX36" fmla="*/ 276225 w 1054100"/>
                  <a:gd name="connsiteY36" fmla="*/ 1076325 h 1140849"/>
                  <a:gd name="connsiteX37" fmla="*/ 285750 w 1054100"/>
                  <a:gd name="connsiteY37" fmla="*/ 1066800 h 1140849"/>
                  <a:gd name="connsiteX38" fmla="*/ 301625 w 1054100"/>
                  <a:gd name="connsiteY38" fmla="*/ 1047750 h 1140849"/>
                  <a:gd name="connsiteX39" fmla="*/ 311150 w 1054100"/>
                  <a:gd name="connsiteY39" fmla="*/ 1044575 h 1140849"/>
                  <a:gd name="connsiteX40" fmla="*/ 317500 w 1054100"/>
                  <a:gd name="connsiteY40" fmla="*/ 1054100 h 1140849"/>
                  <a:gd name="connsiteX41" fmla="*/ 311150 w 1054100"/>
                  <a:gd name="connsiteY41" fmla="*/ 1092200 h 1140849"/>
                  <a:gd name="connsiteX42" fmla="*/ 314325 w 1054100"/>
                  <a:gd name="connsiteY42" fmla="*/ 1120775 h 1140849"/>
                  <a:gd name="connsiteX43" fmla="*/ 330200 w 1054100"/>
                  <a:gd name="connsiteY43" fmla="*/ 1133475 h 1140849"/>
                  <a:gd name="connsiteX44" fmla="*/ 352425 w 1054100"/>
                  <a:gd name="connsiteY44" fmla="*/ 1136650 h 1140849"/>
                  <a:gd name="connsiteX45" fmla="*/ 365125 w 1054100"/>
                  <a:gd name="connsiteY45" fmla="*/ 1139825 h 1140849"/>
                  <a:gd name="connsiteX46" fmla="*/ 400050 w 1054100"/>
                  <a:gd name="connsiteY46" fmla="*/ 1136650 h 1140849"/>
                  <a:gd name="connsiteX47" fmla="*/ 396875 w 1054100"/>
                  <a:gd name="connsiteY47" fmla="*/ 1111250 h 1140849"/>
                  <a:gd name="connsiteX48" fmla="*/ 406400 w 1054100"/>
                  <a:gd name="connsiteY48" fmla="*/ 1092200 h 1140849"/>
                  <a:gd name="connsiteX49" fmla="*/ 396875 w 1054100"/>
                  <a:gd name="connsiteY49" fmla="*/ 1082675 h 1140849"/>
                  <a:gd name="connsiteX50" fmla="*/ 428625 w 1054100"/>
                  <a:gd name="connsiteY50" fmla="*/ 1092200 h 1140849"/>
                  <a:gd name="connsiteX51" fmla="*/ 438150 w 1054100"/>
                  <a:gd name="connsiteY51" fmla="*/ 1098550 h 1140849"/>
                  <a:gd name="connsiteX52" fmla="*/ 457200 w 1054100"/>
                  <a:gd name="connsiteY52" fmla="*/ 1117600 h 1140849"/>
                  <a:gd name="connsiteX53" fmla="*/ 466725 w 1054100"/>
                  <a:gd name="connsiteY53" fmla="*/ 1120775 h 1140849"/>
                  <a:gd name="connsiteX54" fmla="*/ 517525 w 1054100"/>
                  <a:gd name="connsiteY54" fmla="*/ 1111250 h 1140849"/>
                  <a:gd name="connsiteX55" fmla="*/ 527050 w 1054100"/>
                  <a:gd name="connsiteY55" fmla="*/ 1101725 h 1140849"/>
                  <a:gd name="connsiteX56" fmla="*/ 530225 w 1054100"/>
                  <a:gd name="connsiteY56" fmla="*/ 1092200 h 1140849"/>
                  <a:gd name="connsiteX57" fmla="*/ 539750 w 1054100"/>
                  <a:gd name="connsiteY57" fmla="*/ 1089025 h 1140849"/>
                  <a:gd name="connsiteX58" fmla="*/ 584200 w 1054100"/>
                  <a:gd name="connsiteY58" fmla="*/ 1092200 h 1140849"/>
                  <a:gd name="connsiteX59" fmla="*/ 606425 w 1054100"/>
                  <a:gd name="connsiteY59" fmla="*/ 1089025 h 1140849"/>
                  <a:gd name="connsiteX60" fmla="*/ 612775 w 1054100"/>
                  <a:gd name="connsiteY60" fmla="*/ 1069975 h 1140849"/>
                  <a:gd name="connsiteX61" fmla="*/ 612775 w 1054100"/>
                  <a:gd name="connsiteY61" fmla="*/ 987425 h 1140849"/>
                  <a:gd name="connsiteX62" fmla="*/ 622300 w 1054100"/>
                  <a:gd name="connsiteY62" fmla="*/ 990600 h 1140849"/>
                  <a:gd name="connsiteX63" fmla="*/ 644525 w 1054100"/>
                  <a:gd name="connsiteY63" fmla="*/ 1000125 h 1140849"/>
                  <a:gd name="connsiteX64" fmla="*/ 711200 w 1054100"/>
                  <a:gd name="connsiteY64" fmla="*/ 996950 h 1140849"/>
                  <a:gd name="connsiteX65" fmla="*/ 723900 w 1054100"/>
                  <a:gd name="connsiteY65" fmla="*/ 971550 h 1140849"/>
                  <a:gd name="connsiteX66" fmla="*/ 727075 w 1054100"/>
                  <a:gd name="connsiteY66" fmla="*/ 958850 h 1140849"/>
                  <a:gd name="connsiteX67" fmla="*/ 733425 w 1054100"/>
                  <a:gd name="connsiteY67" fmla="*/ 917575 h 1140849"/>
                  <a:gd name="connsiteX68" fmla="*/ 736600 w 1054100"/>
                  <a:gd name="connsiteY68" fmla="*/ 908050 h 1140849"/>
                  <a:gd name="connsiteX69" fmla="*/ 742950 w 1054100"/>
                  <a:gd name="connsiteY69" fmla="*/ 885825 h 1140849"/>
                  <a:gd name="connsiteX70" fmla="*/ 746125 w 1054100"/>
                  <a:gd name="connsiteY70" fmla="*/ 863600 h 1140849"/>
                  <a:gd name="connsiteX71" fmla="*/ 765175 w 1054100"/>
                  <a:gd name="connsiteY71" fmla="*/ 857250 h 1140849"/>
                  <a:gd name="connsiteX72" fmla="*/ 777875 w 1054100"/>
                  <a:gd name="connsiteY72" fmla="*/ 854075 h 1140849"/>
                  <a:gd name="connsiteX73" fmla="*/ 787400 w 1054100"/>
                  <a:gd name="connsiteY73" fmla="*/ 850900 h 1140849"/>
                  <a:gd name="connsiteX74" fmla="*/ 809625 w 1054100"/>
                  <a:gd name="connsiteY74" fmla="*/ 847725 h 1140849"/>
                  <a:gd name="connsiteX75" fmla="*/ 831850 w 1054100"/>
                  <a:gd name="connsiteY75" fmla="*/ 841375 h 1140849"/>
                  <a:gd name="connsiteX76" fmla="*/ 857250 w 1054100"/>
                  <a:gd name="connsiteY76" fmla="*/ 835025 h 1140849"/>
                  <a:gd name="connsiteX77" fmla="*/ 866775 w 1054100"/>
                  <a:gd name="connsiteY77" fmla="*/ 828675 h 1140849"/>
                  <a:gd name="connsiteX78" fmla="*/ 873125 w 1054100"/>
                  <a:gd name="connsiteY78" fmla="*/ 819150 h 1140849"/>
                  <a:gd name="connsiteX79" fmla="*/ 876300 w 1054100"/>
                  <a:gd name="connsiteY79" fmla="*/ 800100 h 1140849"/>
                  <a:gd name="connsiteX80" fmla="*/ 895350 w 1054100"/>
                  <a:gd name="connsiteY80" fmla="*/ 803275 h 1140849"/>
                  <a:gd name="connsiteX81" fmla="*/ 904875 w 1054100"/>
                  <a:gd name="connsiteY81" fmla="*/ 809625 h 1140849"/>
                  <a:gd name="connsiteX82" fmla="*/ 917575 w 1054100"/>
                  <a:gd name="connsiteY82" fmla="*/ 796925 h 1140849"/>
                  <a:gd name="connsiteX83" fmla="*/ 923925 w 1054100"/>
                  <a:gd name="connsiteY83" fmla="*/ 784225 h 1140849"/>
                  <a:gd name="connsiteX84" fmla="*/ 927100 w 1054100"/>
                  <a:gd name="connsiteY84" fmla="*/ 768350 h 1140849"/>
                  <a:gd name="connsiteX85" fmla="*/ 952500 w 1054100"/>
                  <a:gd name="connsiteY85" fmla="*/ 739775 h 1140849"/>
                  <a:gd name="connsiteX86" fmla="*/ 955675 w 1054100"/>
                  <a:gd name="connsiteY86" fmla="*/ 730250 h 1140849"/>
                  <a:gd name="connsiteX87" fmla="*/ 971550 w 1054100"/>
                  <a:gd name="connsiteY87" fmla="*/ 688975 h 1140849"/>
                  <a:gd name="connsiteX88" fmla="*/ 971550 w 1054100"/>
                  <a:gd name="connsiteY88" fmla="*/ 688975 h 1140849"/>
                  <a:gd name="connsiteX89" fmla="*/ 984250 w 1054100"/>
                  <a:gd name="connsiteY89" fmla="*/ 657225 h 1140849"/>
                  <a:gd name="connsiteX90" fmla="*/ 993775 w 1054100"/>
                  <a:gd name="connsiteY90" fmla="*/ 647700 h 1140849"/>
                  <a:gd name="connsiteX91" fmla="*/ 1000125 w 1054100"/>
                  <a:gd name="connsiteY91" fmla="*/ 638175 h 1140849"/>
                  <a:gd name="connsiteX92" fmla="*/ 1003300 w 1054100"/>
                  <a:gd name="connsiteY92" fmla="*/ 625475 h 1140849"/>
                  <a:gd name="connsiteX93" fmla="*/ 1012825 w 1054100"/>
                  <a:gd name="connsiteY93" fmla="*/ 596900 h 1140849"/>
                  <a:gd name="connsiteX94" fmla="*/ 1016000 w 1054100"/>
                  <a:gd name="connsiteY94" fmla="*/ 587375 h 1140849"/>
                  <a:gd name="connsiteX95" fmla="*/ 1019175 w 1054100"/>
                  <a:gd name="connsiteY95" fmla="*/ 577850 h 1140849"/>
                  <a:gd name="connsiteX96" fmla="*/ 1025525 w 1054100"/>
                  <a:gd name="connsiteY96" fmla="*/ 568325 h 1140849"/>
                  <a:gd name="connsiteX97" fmla="*/ 1035050 w 1054100"/>
                  <a:gd name="connsiteY97" fmla="*/ 549275 h 1140849"/>
                  <a:gd name="connsiteX98" fmla="*/ 1038225 w 1054100"/>
                  <a:gd name="connsiteY98" fmla="*/ 530225 h 1140849"/>
                  <a:gd name="connsiteX99" fmla="*/ 1041400 w 1054100"/>
                  <a:gd name="connsiteY99" fmla="*/ 514350 h 1140849"/>
                  <a:gd name="connsiteX100" fmla="*/ 1044575 w 1054100"/>
                  <a:gd name="connsiteY100" fmla="*/ 492125 h 1140849"/>
                  <a:gd name="connsiteX101" fmla="*/ 1050925 w 1054100"/>
                  <a:gd name="connsiteY101" fmla="*/ 482600 h 1140849"/>
                  <a:gd name="connsiteX102" fmla="*/ 1054100 w 1054100"/>
                  <a:gd name="connsiteY102" fmla="*/ 473075 h 1140849"/>
                  <a:gd name="connsiteX103" fmla="*/ 1041400 w 1054100"/>
                  <a:gd name="connsiteY103" fmla="*/ 454025 h 1140849"/>
                  <a:gd name="connsiteX104" fmla="*/ 1022350 w 1054100"/>
                  <a:gd name="connsiteY104" fmla="*/ 425450 h 1140849"/>
                  <a:gd name="connsiteX105" fmla="*/ 1016000 w 1054100"/>
                  <a:gd name="connsiteY105" fmla="*/ 415925 h 1140849"/>
                  <a:gd name="connsiteX106" fmla="*/ 1009650 w 1054100"/>
                  <a:gd name="connsiteY106" fmla="*/ 396875 h 1140849"/>
                  <a:gd name="connsiteX107" fmla="*/ 996950 w 1054100"/>
                  <a:gd name="connsiteY107" fmla="*/ 377825 h 1140849"/>
                  <a:gd name="connsiteX108" fmla="*/ 987425 w 1054100"/>
                  <a:gd name="connsiteY108" fmla="*/ 346075 h 1140849"/>
                  <a:gd name="connsiteX109" fmla="*/ 981075 w 1054100"/>
                  <a:gd name="connsiteY109" fmla="*/ 333375 h 1140849"/>
                  <a:gd name="connsiteX110" fmla="*/ 958850 w 1054100"/>
                  <a:gd name="connsiteY110" fmla="*/ 304800 h 1140849"/>
                  <a:gd name="connsiteX111" fmla="*/ 939800 w 1054100"/>
                  <a:gd name="connsiteY111" fmla="*/ 295275 h 1140849"/>
                  <a:gd name="connsiteX112" fmla="*/ 917575 w 1054100"/>
                  <a:gd name="connsiteY112" fmla="*/ 285750 h 1140849"/>
                  <a:gd name="connsiteX113" fmla="*/ 908050 w 1054100"/>
                  <a:gd name="connsiteY113" fmla="*/ 279400 h 1140849"/>
                  <a:gd name="connsiteX114" fmla="*/ 889000 w 1054100"/>
                  <a:gd name="connsiteY114" fmla="*/ 269875 h 1140849"/>
                  <a:gd name="connsiteX115" fmla="*/ 860425 w 1054100"/>
                  <a:gd name="connsiteY115" fmla="*/ 244475 h 1140849"/>
                  <a:gd name="connsiteX116" fmla="*/ 850900 w 1054100"/>
                  <a:gd name="connsiteY116" fmla="*/ 225425 h 1140849"/>
                  <a:gd name="connsiteX117" fmla="*/ 854075 w 1054100"/>
                  <a:gd name="connsiteY117" fmla="*/ 215900 h 1140849"/>
                  <a:gd name="connsiteX118" fmla="*/ 873125 w 1054100"/>
                  <a:gd name="connsiteY118" fmla="*/ 209550 h 1140849"/>
                  <a:gd name="connsiteX119" fmla="*/ 869950 w 1054100"/>
                  <a:gd name="connsiteY119" fmla="*/ 184150 h 1140849"/>
                  <a:gd name="connsiteX120" fmla="*/ 863600 w 1054100"/>
                  <a:gd name="connsiteY120" fmla="*/ 165100 h 1140849"/>
                  <a:gd name="connsiteX121" fmla="*/ 927100 w 1054100"/>
                  <a:gd name="connsiteY121" fmla="*/ 158750 h 1140849"/>
                  <a:gd name="connsiteX122" fmla="*/ 955675 w 1054100"/>
                  <a:gd name="connsiteY122" fmla="*/ 146050 h 1140849"/>
                  <a:gd name="connsiteX123" fmla="*/ 965200 w 1054100"/>
                  <a:gd name="connsiteY123" fmla="*/ 142875 h 1140849"/>
                  <a:gd name="connsiteX124" fmla="*/ 977900 w 1054100"/>
                  <a:gd name="connsiteY124" fmla="*/ 136525 h 1140849"/>
                  <a:gd name="connsiteX125" fmla="*/ 987425 w 1054100"/>
                  <a:gd name="connsiteY125" fmla="*/ 60325 h 1140849"/>
                  <a:gd name="connsiteX126" fmla="*/ 996950 w 1054100"/>
                  <a:gd name="connsiteY126" fmla="*/ 53975 h 1140849"/>
                  <a:gd name="connsiteX127" fmla="*/ 1035050 w 1054100"/>
                  <a:gd name="connsiteY127" fmla="*/ 44450 h 1140849"/>
                  <a:gd name="connsiteX128" fmla="*/ 1044575 w 1054100"/>
                  <a:gd name="connsiteY128" fmla="*/ 38100 h 1140849"/>
                  <a:gd name="connsiteX129" fmla="*/ 1047750 w 1054100"/>
                  <a:gd name="connsiteY129" fmla="*/ 0 h 1140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1054100" h="1140849">
                    <a:moveTo>
                      <a:pt x="0" y="819150"/>
                    </a:moveTo>
                    <a:cubicBezTo>
                      <a:pt x="2117" y="813858"/>
                      <a:pt x="2701" y="807653"/>
                      <a:pt x="6350" y="803275"/>
                    </a:cubicBezTo>
                    <a:cubicBezTo>
                      <a:pt x="11847" y="796678"/>
                      <a:pt x="23277" y="801951"/>
                      <a:pt x="28575" y="803275"/>
                    </a:cubicBezTo>
                    <a:cubicBezTo>
                      <a:pt x="31750" y="807508"/>
                      <a:pt x="34656" y="811957"/>
                      <a:pt x="38100" y="815975"/>
                    </a:cubicBezTo>
                    <a:cubicBezTo>
                      <a:pt x="41022" y="819384"/>
                      <a:pt x="45957" y="821331"/>
                      <a:pt x="47625" y="825500"/>
                    </a:cubicBezTo>
                    <a:cubicBezTo>
                      <a:pt x="50404" y="832448"/>
                      <a:pt x="46206" y="841818"/>
                      <a:pt x="50800" y="847725"/>
                    </a:cubicBezTo>
                    <a:cubicBezTo>
                      <a:pt x="54909" y="853009"/>
                      <a:pt x="63500" y="851958"/>
                      <a:pt x="69850" y="854075"/>
                    </a:cubicBezTo>
                    <a:lnTo>
                      <a:pt x="79375" y="857250"/>
                    </a:lnTo>
                    <a:cubicBezTo>
                      <a:pt x="80433" y="860425"/>
                      <a:pt x="81824" y="863508"/>
                      <a:pt x="82550" y="866775"/>
                    </a:cubicBezTo>
                    <a:cubicBezTo>
                      <a:pt x="83947" y="873059"/>
                      <a:pt x="82846" y="880067"/>
                      <a:pt x="85725" y="885825"/>
                    </a:cubicBezTo>
                    <a:cubicBezTo>
                      <a:pt x="87432" y="889238"/>
                      <a:pt x="92075" y="890058"/>
                      <a:pt x="95250" y="892175"/>
                    </a:cubicBezTo>
                    <a:cubicBezTo>
                      <a:pt x="124883" y="891117"/>
                      <a:pt x="155565" y="896885"/>
                      <a:pt x="184150" y="889000"/>
                    </a:cubicBezTo>
                    <a:cubicBezTo>
                      <a:pt x="191364" y="887010"/>
                      <a:pt x="182534" y="872524"/>
                      <a:pt x="187325" y="866775"/>
                    </a:cubicBezTo>
                    <a:cubicBezTo>
                      <a:pt x="188192" y="865735"/>
                      <a:pt x="207451" y="872425"/>
                      <a:pt x="209550" y="873125"/>
                    </a:cubicBezTo>
                    <a:cubicBezTo>
                      <a:pt x="212725" y="876300"/>
                      <a:pt x="215339" y="880159"/>
                      <a:pt x="219075" y="882650"/>
                    </a:cubicBezTo>
                    <a:cubicBezTo>
                      <a:pt x="221985" y="884590"/>
                      <a:pt x="239376" y="888423"/>
                      <a:pt x="241300" y="889000"/>
                    </a:cubicBezTo>
                    <a:cubicBezTo>
                      <a:pt x="247711" y="890923"/>
                      <a:pt x="254000" y="893233"/>
                      <a:pt x="260350" y="895350"/>
                    </a:cubicBezTo>
                    <a:cubicBezTo>
                      <a:pt x="263525" y="896408"/>
                      <a:pt x="267090" y="896669"/>
                      <a:pt x="269875" y="898525"/>
                    </a:cubicBezTo>
                    <a:lnTo>
                      <a:pt x="279400" y="904875"/>
                    </a:lnTo>
                    <a:cubicBezTo>
                      <a:pt x="281517" y="909108"/>
                      <a:pt x="283886" y="913225"/>
                      <a:pt x="285750" y="917575"/>
                    </a:cubicBezTo>
                    <a:cubicBezTo>
                      <a:pt x="287068" y="920651"/>
                      <a:pt x="287428" y="924107"/>
                      <a:pt x="288925" y="927100"/>
                    </a:cubicBezTo>
                    <a:cubicBezTo>
                      <a:pt x="290632" y="930513"/>
                      <a:pt x="293158" y="933450"/>
                      <a:pt x="295275" y="936625"/>
                    </a:cubicBezTo>
                    <a:cubicBezTo>
                      <a:pt x="294982" y="938383"/>
                      <a:pt x="295376" y="964585"/>
                      <a:pt x="282575" y="962025"/>
                    </a:cubicBezTo>
                    <a:cubicBezTo>
                      <a:pt x="278833" y="961277"/>
                      <a:pt x="278342" y="955675"/>
                      <a:pt x="276225" y="952500"/>
                    </a:cubicBezTo>
                    <a:cubicBezTo>
                      <a:pt x="275167" y="946150"/>
                      <a:pt x="278288" y="937192"/>
                      <a:pt x="273050" y="933450"/>
                    </a:cubicBezTo>
                    <a:cubicBezTo>
                      <a:pt x="256000" y="921271"/>
                      <a:pt x="253280" y="938786"/>
                      <a:pt x="250825" y="946150"/>
                    </a:cubicBezTo>
                    <a:cubicBezTo>
                      <a:pt x="251883" y="953558"/>
                      <a:pt x="252317" y="961083"/>
                      <a:pt x="254000" y="968375"/>
                    </a:cubicBezTo>
                    <a:cubicBezTo>
                      <a:pt x="255505" y="974897"/>
                      <a:pt x="260350" y="987425"/>
                      <a:pt x="260350" y="987425"/>
                    </a:cubicBezTo>
                    <a:cubicBezTo>
                      <a:pt x="259292" y="994833"/>
                      <a:pt x="259861" y="1002665"/>
                      <a:pt x="257175" y="1009650"/>
                    </a:cubicBezTo>
                    <a:cubicBezTo>
                      <a:pt x="247588" y="1034577"/>
                      <a:pt x="248210" y="1023116"/>
                      <a:pt x="234950" y="1035050"/>
                    </a:cubicBezTo>
                    <a:cubicBezTo>
                      <a:pt x="227163" y="1042059"/>
                      <a:pt x="212725" y="1057275"/>
                      <a:pt x="212725" y="1057275"/>
                    </a:cubicBezTo>
                    <a:cubicBezTo>
                      <a:pt x="209903" y="1065742"/>
                      <a:pt x="204964" y="1069975"/>
                      <a:pt x="219075" y="1069975"/>
                    </a:cubicBezTo>
                    <a:cubicBezTo>
                      <a:pt x="223439" y="1069975"/>
                      <a:pt x="227595" y="1068054"/>
                      <a:pt x="231775" y="1066800"/>
                    </a:cubicBezTo>
                    <a:cubicBezTo>
                      <a:pt x="238186" y="1064877"/>
                      <a:pt x="250825" y="1060450"/>
                      <a:pt x="250825" y="1060450"/>
                    </a:cubicBezTo>
                    <a:cubicBezTo>
                      <a:pt x="251883" y="1063625"/>
                      <a:pt x="253188" y="1066728"/>
                      <a:pt x="254000" y="1069975"/>
                    </a:cubicBezTo>
                    <a:cubicBezTo>
                      <a:pt x="255309" y="1075210"/>
                      <a:pt x="253359" y="1082034"/>
                      <a:pt x="257175" y="1085850"/>
                    </a:cubicBezTo>
                    <a:cubicBezTo>
                      <a:pt x="259779" y="1088454"/>
                      <a:pt x="275935" y="1076567"/>
                      <a:pt x="276225" y="1076325"/>
                    </a:cubicBezTo>
                    <a:cubicBezTo>
                      <a:pt x="279674" y="1073450"/>
                      <a:pt x="282875" y="1070249"/>
                      <a:pt x="285750" y="1066800"/>
                    </a:cubicBezTo>
                    <a:cubicBezTo>
                      <a:pt x="293071" y="1058015"/>
                      <a:pt x="291190" y="1054707"/>
                      <a:pt x="301625" y="1047750"/>
                    </a:cubicBezTo>
                    <a:cubicBezTo>
                      <a:pt x="304410" y="1045894"/>
                      <a:pt x="307975" y="1045633"/>
                      <a:pt x="311150" y="1044575"/>
                    </a:cubicBezTo>
                    <a:cubicBezTo>
                      <a:pt x="313267" y="1047750"/>
                      <a:pt x="317183" y="1050297"/>
                      <a:pt x="317500" y="1054100"/>
                    </a:cubicBezTo>
                    <a:cubicBezTo>
                      <a:pt x="318918" y="1071114"/>
                      <a:pt x="315623" y="1078782"/>
                      <a:pt x="311150" y="1092200"/>
                    </a:cubicBezTo>
                    <a:cubicBezTo>
                      <a:pt x="312208" y="1101725"/>
                      <a:pt x="312001" y="1111478"/>
                      <a:pt x="314325" y="1120775"/>
                    </a:cubicBezTo>
                    <a:cubicBezTo>
                      <a:pt x="316607" y="1129901"/>
                      <a:pt x="322251" y="1131885"/>
                      <a:pt x="330200" y="1133475"/>
                    </a:cubicBezTo>
                    <a:cubicBezTo>
                      <a:pt x="337538" y="1134943"/>
                      <a:pt x="345062" y="1135311"/>
                      <a:pt x="352425" y="1136650"/>
                    </a:cubicBezTo>
                    <a:cubicBezTo>
                      <a:pt x="356718" y="1137431"/>
                      <a:pt x="360892" y="1138767"/>
                      <a:pt x="365125" y="1139825"/>
                    </a:cubicBezTo>
                    <a:cubicBezTo>
                      <a:pt x="376767" y="1138767"/>
                      <a:pt x="391361" y="1144470"/>
                      <a:pt x="400050" y="1136650"/>
                    </a:cubicBezTo>
                    <a:cubicBezTo>
                      <a:pt x="406392" y="1130942"/>
                      <a:pt x="396875" y="1119783"/>
                      <a:pt x="396875" y="1111250"/>
                    </a:cubicBezTo>
                    <a:cubicBezTo>
                      <a:pt x="396875" y="1104677"/>
                      <a:pt x="403189" y="1097016"/>
                      <a:pt x="406400" y="1092200"/>
                    </a:cubicBezTo>
                    <a:cubicBezTo>
                      <a:pt x="403225" y="1089025"/>
                      <a:pt x="393700" y="1085850"/>
                      <a:pt x="396875" y="1082675"/>
                    </a:cubicBezTo>
                    <a:cubicBezTo>
                      <a:pt x="399849" y="1079701"/>
                      <a:pt x="427266" y="1091521"/>
                      <a:pt x="428625" y="1092200"/>
                    </a:cubicBezTo>
                    <a:cubicBezTo>
                      <a:pt x="432038" y="1093907"/>
                      <a:pt x="435298" y="1096015"/>
                      <a:pt x="438150" y="1098550"/>
                    </a:cubicBezTo>
                    <a:cubicBezTo>
                      <a:pt x="444862" y="1104516"/>
                      <a:pt x="448681" y="1114760"/>
                      <a:pt x="457200" y="1117600"/>
                    </a:cubicBezTo>
                    <a:lnTo>
                      <a:pt x="466725" y="1120775"/>
                    </a:lnTo>
                    <a:cubicBezTo>
                      <a:pt x="495067" y="1118595"/>
                      <a:pt x="501147" y="1124898"/>
                      <a:pt x="517525" y="1111250"/>
                    </a:cubicBezTo>
                    <a:cubicBezTo>
                      <a:pt x="520974" y="1108375"/>
                      <a:pt x="523875" y="1104900"/>
                      <a:pt x="527050" y="1101725"/>
                    </a:cubicBezTo>
                    <a:cubicBezTo>
                      <a:pt x="528108" y="1098550"/>
                      <a:pt x="527858" y="1094567"/>
                      <a:pt x="530225" y="1092200"/>
                    </a:cubicBezTo>
                    <a:cubicBezTo>
                      <a:pt x="532592" y="1089833"/>
                      <a:pt x="536403" y="1089025"/>
                      <a:pt x="539750" y="1089025"/>
                    </a:cubicBezTo>
                    <a:cubicBezTo>
                      <a:pt x="554604" y="1089025"/>
                      <a:pt x="569383" y="1091142"/>
                      <a:pt x="584200" y="1092200"/>
                    </a:cubicBezTo>
                    <a:cubicBezTo>
                      <a:pt x="591608" y="1091142"/>
                      <a:pt x="600518" y="1093619"/>
                      <a:pt x="606425" y="1089025"/>
                    </a:cubicBezTo>
                    <a:cubicBezTo>
                      <a:pt x="611709" y="1084916"/>
                      <a:pt x="612775" y="1069975"/>
                      <a:pt x="612775" y="1069975"/>
                    </a:cubicBezTo>
                    <a:cubicBezTo>
                      <a:pt x="609597" y="1041376"/>
                      <a:pt x="605299" y="1017327"/>
                      <a:pt x="612775" y="987425"/>
                    </a:cubicBezTo>
                    <a:cubicBezTo>
                      <a:pt x="613587" y="984178"/>
                      <a:pt x="619224" y="989282"/>
                      <a:pt x="622300" y="990600"/>
                    </a:cubicBezTo>
                    <a:cubicBezTo>
                      <a:pt x="649763" y="1002370"/>
                      <a:pt x="622187" y="992679"/>
                      <a:pt x="644525" y="1000125"/>
                    </a:cubicBezTo>
                    <a:cubicBezTo>
                      <a:pt x="666750" y="999067"/>
                      <a:pt x="689122" y="999710"/>
                      <a:pt x="711200" y="996950"/>
                    </a:cubicBezTo>
                    <a:cubicBezTo>
                      <a:pt x="724890" y="995239"/>
                      <a:pt x="722107" y="980514"/>
                      <a:pt x="723900" y="971550"/>
                    </a:cubicBezTo>
                    <a:cubicBezTo>
                      <a:pt x="724756" y="967271"/>
                      <a:pt x="726294" y="963143"/>
                      <a:pt x="727075" y="958850"/>
                    </a:cubicBezTo>
                    <a:cubicBezTo>
                      <a:pt x="729607" y="944924"/>
                      <a:pt x="730356" y="931385"/>
                      <a:pt x="733425" y="917575"/>
                    </a:cubicBezTo>
                    <a:cubicBezTo>
                      <a:pt x="734151" y="914308"/>
                      <a:pt x="735681" y="911268"/>
                      <a:pt x="736600" y="908050"/>
                    </a:cubicBezTo>
                    <a:cubicBezTo>
                      <a:pt x="744573" y="880143"/>
                      <a:pt x="735337" y="908663"/>
                      <a:pt x="742950" y="885825"/>
                    </a:cubicBezTo>
                    <a:cubicBezTo>
                      <a:pt x="744008" y="878417"/>
                      <a:pt x="741531" y="869507"/>
                      <a:pt x="746125" y="863600"/>
                    </a:cubicBezTo>
                    <a:cubicBezTo>
                      <a:pt x="750234" y="858316"/>
                      <a:pt x="758681" y="858873"/>
                      <a:pt x="765175" y="857250"/>
                    </a:cubicBezTo>
                    <a:cubicBezTo>
                      <a:pt x="769408" y="856192"/>
                      <a:pt x="773679" y="855274"/>
                      <a:pt x="777875" y="854075"/>
                    </a:cubicBezTo>
                    <a:cubicBezTo>
                      <a:pt x="781093" y="853156"/>
                      <a:pt x="784118" y="851556"/>
                      <a:pt x="787400" y="850900"/>
                    </a:cubicBezTo>
                    <a:cubicBezTo>
                      <a:pt x="794738" y="849432"/>
                      <a:pt x="802217" y="848783"/>
                      <a:pt x="809625" y="847725"/>
                    </a:cubicBezTo>
                    <a:cubicBezTo>
                      <a:pt x="820232" y="844189"/>
                      <a:pt x="819890" y="844033"/>
                      <a:pt x="831850" y="841375"/>
                    </a:cubicBezTo>
                    <a:cubicBezTo>
                      <a:pt x="838371" y="839926"/>
                      <a:pt x="850442" y="838429"/>
                      <a:pt x="857250" y="835025"/>
                    </a:cubicBezTo>
                    <a:cubicBezTo>
                      <a:pt x="860663" y="833318"/>
                      <a:pt x="863600" y="830792"/>
                      <a:pt x="866775" y="828675"/>
                    </a:cubicBezTo>
                    <a:cubicBezTo>
                      <a:pt x="868892" y="825500"/>
                      <a:pt x="871918" y="822770"/>
                      <a:pt x="873125" y="819150"/>
                    </a:cubicBezTo>
                    <a:cubicBezTo>
                      <a:pt x="875161" y="813043"/>
                      <a:pt x="871062" y="803842"/>
                      <a:pt x="876300" y="800100"/>
                    </a:cubicBezTo>
                    <a:cubicBezTo>
                      <a:pt x="881538" y="796358"/>
                      <a:pt x="889000" y="802217"/>
                      <a:pt x="895350" y="803275"/>
                    </a:cubicBezTo>
                    <a:cubicBezTo>
                      <a:pt x="898525" y="805392"/>
                      <a:pt x="901111" y="808998"/>
                      <a:pt x="904875" y="809625"/>
                    </a:cubicBezTo>
                    <a:cubicBezTo>
                      <a:pt x="916164" y="811506"/>
                      <a:pt x="914753" y="803510"/>
                      <a:pt x="917575" y="796925"/>
                    </a:cubicBezTo>
                    <a:cubicBezTo>
                      <a:pt x="919439" y="792575"/>
                      <a:pt x="921808" y="788458"/>
                      <a:pt x="923925" y="784225"/>
                    </a:cubicBezTo>
                    <a:cubicBezTo>
                      <a:pt x="924983" y="778933"/>
                      <a:pt x="924203" y="772903"/>
                      <a:pt x="927100" y="768350"/>
                    </a:cubicBezTo>
                    <a:cubicBezTo>
                      <a:pt x="946734" y="737496"/>
                      <a:pt x="942067" y="760641"/>
                      <a:pt x="952500" y="739775"/>
                    </a:cubicBezTo>
                    <a:cubicBezTo>
                      <a:pt x="953997" y="736782"/>
                      <a:pt x="954617" y="733425"/>
                      <a:pt x="955675" y="730250"/>
                    </a:cubicBezTo>
                    <a:cubicBezTo>
                      <a:pt x="959929" y="700470"/>
                      <a:pt x="954699" y="714252"/>
                      <a:pt x="971550" y="688975"/>
                    </a:cubicBezTo>
                    <a:lnTo>
                      <a:pt x="971550" y="688975"/>
                    </a:lnTo>
                    <a:cubicBezTo>
                      <a:pt x="974442" y="680300"/>
                      <a:pt x="978410" y="665400"/>
                      <a:pt x="984250" y="657225"/>
                    </a:cubicBezTo>
                    <a:cubicBezTo>
                      <a:pt x="986860" y="653571"/>
                      <a:pt x="990900" y="651149"/>
                      <a:pt x="993775" y="647700"/>
                    </a:cubicBezTo>
                    <a:cubicBezTo>
                      <a:pt x="996218" y="644769"/>
                      <a:pt x="998008" y="641350"/>
                      <a:pt x="1000125" y="638175"/>
                    </a:cubicBezTo>
                    <a:cubicBezTo>
                      <a:pt x="1001183" y="633942"/>
                      <a:pt x="1002046" y="629655"/>
                      <a:pt x="1003300" y="625475"/>
                    </a:cubicBezTo>
                    <a:lnTo>
                      <a:pt x="1012825" y="596900"/>
                    </a:lnTo>
                    <a:lnTo>
                      <a:pt x="1016000" y="587375"/>
                    </a:lnTo>
                    <a:cubicBezTo>
                      <a:pt x="1017058" y="584200"/>
                      <a:pt x="1017319" y="580635"/>
                      <a:pt x="1019175" y="577850"/>
                    </a:cubicBezTo>
                    <a:cubicBezTo>
                      <a:pt x="1021292" y="574675"/>
                      <a:pt x="1023818" y="571738"/>
                      <a:pt x="1025525" y="568325"/>
                    </a:cubicBezTo>
                    <a:cubicBezTo>
                      <a:pt x="1038670" y="542035"/>
                      <a:pt x="1016852" y="576572"/>
                      <a:pt x="1035050" y="549275"/>
                    </a:cubicBezTo>
                    <a:cubicBezTo>
                      <a:pt x="1036108" y="542925"/>
                      <a:pt x="1037073" y="536559"/>
                      <a:pt x="1038225" y="530225"/>
                    </a:cubicBezTo>
                    <a:cubicBezTo>
                      <a:pt x="1039190" y="524916"/>
                      <a:pt x="1040513" y="519673"/>
                      <a:pt x="1041400" y="514350"/>
                    </a:cubicBezTo>
                    <a:cubicBezTo>
                      <a:pt x="1042630" y="506968"/>
                      <a:pt x="1042425" y="499293"/>
                      <a:pt x="1044575" y="492125"/>
                    </a:cubicBezTo>
                    <a:cubicBezTo>
                      <a:pt x="1045671" y="488470"/>
                      <a:pt x="1049218" y="486013"/>
                      <a:pt x="1050925" y="482600"/>
                    </a:cubicBezTo>
                    <a:cubicBezTo>
                      <a:pt x="1052422" y="479607"/>
                      <a:pt x="1053042" y="476250"/>
                      <a:pt x="1054100" y="473075"/>
                    </a:cubicBezTo>
                    <a:cubicBezTo>
                      <a:pt x="1048028" y="454859"/>
                      <a:pt x="1055273" y="471862"/>
                      <a:pt x="1041400" y="454025"/>
                    </a:cubicBezTo>
                    <a:lnTo>
                      <a:pt x="1022350" y="425450"/>
                    </a:lnTo>
                    <a:cubicBezTo>
                      <a:pt x="1020233" y="422275"/>
                      <a:pt x="1017207" y="419545"/>
                      <a:pt x="1016000" y="415925"/>
                    </a:cubicBezTo>
                    <a:cubicBezTo>
                      <a:pt x="1013883" y="409575"/>
                      <a:pt x="1013363" y="402444"/>
                      <a:pt x="1009650" y="396875"/>
                    </a:cubicBezTo>
                    <a:lnTo>
                      <a:pt x="996950" y="377825"/>
                    </a:lnTo>
                    <a:cubicBezTo>
                      <a:pt x="994671" y="368710"/>
                      <a:pt x="991290" y="353805"/>
                      <a:pt x="987425" y="346075"/>
                    </a:cubicBezTo>
                    <a:cubicBezTo>
                      <a:pt x="985308" y="341842"/>
                      <a:pt x="983510" y="337434"/>
                      <a:pt x="981075" y="333375"/>
                    </a:cubicBezTo>
                    <a:cubicBezTo>
                      <a:pt x="973995" y="321575"/>
                      <a:pt x="969000" y="313258"/>
                      <a:pt x="958850" y="304800"/>
                    </a:cubicBezTo>
                    <a:cubicBezTo>
                      <a:pt x="945201" y="293426"/>
                      <a:pt x="954119" y="302435"/>
                      <a:pt x="939800" y="295275"/>
                    </a:cubicBezTo>
                    <a:cubicBezTo>
                      <a:pt x="917874" y="284312"/>
                      <a:pt x="944006" y="292358"/>
                      <a:pt x="917575" y="285750"/>
                    </a:cubicBezTo>
                    <a:cubicBezTo>
                      <a:pt x="914400" y="283633"/>
                      <a:pt x="911463" y="281107"/>
                      <a:pt x="908050" y="279400"/>
                    </a:cubicBezTo>
                    <a:cubicBezTo>
                      <a:pt x="895441" y="273095"/>
                      <a:pt x="900699" y="280274"/>
                      <a:pt x="889000" y="269875"/>
                    </a:cubicBezTo>
                    <a:cubicBezTo>
                      <a:pt x="856378" y="240877"/>
                      <a:pt x="882043" y="258887"/>
                      <a:pt x="860425" y="244475"/>
                    </a:cubicBezTo>
                    <a:cubicBezTo>
                      <a:pt x="857214" y="239659"/>
                      <a:pt x="850900" y="231998"/>
                      <a:pt x="850900" y="225425"/>
                    </a:cubicBezTo>
                    <a:cubicBezTo>
                      <a:pt x="850900" y="222078"/>
                      <a:pt x="851352" y="217845"/>
                      <a:pt x="854075" y="215900"/>
                    </a:cubicBezTo>
                    <a:cubicBezTo>
                      <a:pt x="859522" y="212009"/>
                      <a:pt x="873125" y="209550"/>
                      <a:pt x="873125" y="209550"/>
                    </a:cubicBezTo>
                    <a:cubicBezTo>
                      <a:pt x="872067" y="201083"/>
                      <a:pt x="871738" y="192493"/>
                      <a:pt x="869950" y="184150"/>
                    </a:cubicBezTo>
                    <a:cubicBezTo>
                      <a:pt x="868548" y="177605"/>
                      <a:pt x="863600" y="165100"/>
                      <a:pt x="863600" y="165100"/>
                    </a:cubicBezTo>
                    <a:cubicBezTo>
                      <a:pt x="893979" y="154974"/>
                      <a:pt x="849555" y="168865"/>
                      <a:pt x="927100" y="158750"/>
                    </a:cubicBezTo>
                    <a:cubicBezTo>
                      <a:pt x="949264" y="155859"/>
                      <a:pt x="940869" y="153453"/>
                      <a:pt x="955675" y="146050"/>
                    </a:cubicBezTo>
                    <a:cubicBezTo>
                      <a:pt x="958668" y="144553"/>
                      <a:pt x="962124" y="144193"/>
                      <a:pt x="965200" y="142875"/>
                    </a:cubicBezTo>
                    <a:cubicBezTo>
                      <a:pt x="969550" y="141011"/>
                      <a:pt x="973667" y="138642"/>
                      <a:pt x="977900" y="136525"/>
                    </a:cubicBezTo>
                    <a:cubicBezTo>
                      <a:pt x="998658" y="105388"/>
                      <a:pt x="972025" y="148877"/>
                      <a:pt x="987425" y="60325"/>
                    </a:cubicBezTo>
                    <a:cubicBezTo>
                      <a:pt x="988079" y="56566"/>
                      <a:pt x="993463" y="55525"/>
                      <a:pt x="996950" y="53975"/>
                    </a:cubicBezTo>
                    <a:cubicBezTo>
                      <a:pt x="1012044" y="47266"/>
                      <a:pt x="1019076" y="47112"/>
                      <a:pt x="1035050" y="44450"/>
                    </a:cubicBezTo>
                    <a:cubicBezTo>
                      <a:pt x="1038225" y="42333"/>
                      <a:pt x="1042191" y="41080"/>
                      <a:pt x="1044575" y="38100"/>
                    </a:cubicBezTo>
                    <a:cubicBezTo>
                      <a:pt x="1050762" y="30366"/>
                      <a:pt x="1047750" y="1107"/>
                      <a:pt x="1047750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6" name="Полилиния 208">
                <a:extLst>
                  <a:ext uri="{FF2B5EF4-FFF2-40B4-BE49-F238E27FC236}">
                    <a16:creationId xmlns:a16="http://schemas.microsoft.com/office/drawing/2014/main" xmlns="" id="{0E8C4BD0-1376-4861-8931-4DBE07CE671F}"/>
                  </a:ext>
                </a:extLst>
              </p:cNvPr>
              <p:cNvSpPr/>
              <p:nvPr/>
            </p:nvSpPr>
            <p:spPr>
              <a:xfrm>
                <a:off x="9093200" y="4749799"/>
                <a:ext cx="1292225" cy="2060575"/>
              </a:xfrm>
              <a:custGeom>
                <a:avLst/>
                <a:gdLst>
                  <a:gd name="connsiteX0" fmla="*/ 1292225 w 1292225"/>
                  <a:gd name="connsiteY0" fmla="*/ 2060575 h 2060575"/>
                  <a:gd name="connsiteX1" fmla="*/ 1292225 w 1292225"/>
                  <a:gd name="connsiteY1" fmla="*/ 2060575 h 2060575"/>
                  <a:gd name="connsiteX2" fmla="*/ 1276350 w 1292225"/>
                  <a:gd name="connsiteY2" fmla="*/ 2038350 h 2060575"/>
                  <a:gd name="connsiteX3" fmla="*/ 1266825 w 1292225"/>
                  <a:gd name="connsiteY3" fmla="*/ 2035175 h 2060575"/>
                  <a:gd name="connsiteX4" fmla="*/ 1241425 w 1292225"/>
                  <a:gd name="connsiteY4" fmla="*/ 2032000 h 2060575"/>
                  <a:gd name="connsiteX5" fmla="*/ 1231900 w 1292225"/>
                  <a:gd name="connsiteY5" fmla="*/ 2022475 h 2060575"/>
                  <a:gd name="connsiteX6" fmla="*/ 1222375 w 1292225"/>
                  <a:gd name="connsiteY6" fmla="*/ 2016125 h 2060575"/>
                  <a:gd name="connsiteX7" fmla="*/ 1143000 w 1292225"/>
                  <a:gd name="connsiteY7" fmla="*/ 2038350 h 2060575"/>
                  <a:gd name="connsiteX8" fmla="*/ 1117600 w 1292225"/>
                  <a:gd name="connsiteY8" fmla="*/ 1955800 h 2060575"/>
                  <a:gd name="connsiteX9" fmla="*/ 1035050 w 1292225"/>
                  <a:gd name="connsiteY9" fmla="*/ 1974850 h 2060575"/>
                  <a:gd name="connsiteX10" fmla="*/ 965200 w 1292225"/>
                  <a:gd name="connsiteY10" fmla="*/ 1739900 h 2060575"/>
                  <a:gd name="connsiteX11" fmla="*/ 927100 w 1292225"/>
                  <a:gd name="connsiteY11" fmla="*/ 1739900 h 2060575"/>
                  <a:gd name="connsiteX12" fmla="*/ 930275 w 1292225"/>
                  <a:gd name="connsiteY12" fmla="*/ 1778000 h 2060575"/>
                  <a:gd name="connsiteX13" fmla="*/ 882650 w 1292225"/>
                  <a:gd name="connsiteY13" fmla="*/ 1787525 h 2060575"/>
                  <a:gd name="connsiteX14" fmla="*/ 835025 w 1292225"/>
                  <a:gd name="connsiteY14" fmla="*/ 1673225 h 2060575"/>
                  <a:gd name="connsiteX15" fmla="*/ 793750 w 1292225"/>
                  <a:gd name="connsiteY15" fmla="*/ 1647825 h 2060575"/>
                  <a:gd name="connsiteX16" fmla="*/ 758825 w 1292225"/>
                  <a:gd name="connsiteY16" fmla="*/ 1527175 h 2060575"/>
                  <a:gd name="connsiteX17" fmla="*/ 981075 w 1292225"/>
                  <a:gd name="connsiteY17" fmla="*/ 1463675 h 2060575"/>
                  <a:gd name="connsiteX18" fmla="*/ 974725 w 1292225"/>
                  <a:gd name="connsiteY18" fmla="*/ 1428750 h 2060575"/>
                  <a:gd name="connsiteX19" fmla="*/ 1038225 w 1292225"/>
                  <a:gd name="connsiteY19" fmla="*/ 1377950 h 2060575"/>
                  <a:gd name="connsiteX20" fmla="*/ 1035050 w 1292225"/>
                  <a:gd name="connsiteY20" fmla="*/ 1320800 h 2060575"/>
                  <a:gd name="connsiteX21" fmla="*/ 1085850 w 1292225"/>
                  <a:gd name="connsiteY21" fmla="*/ 1311275 h 2060575"/>
                  <a:gd name="connsiteX22" fmla="*/ 1073150 w 1292225"/>
                  <a:gd name="connsiteY22" fmla="*/ 1263650 h 2060575"/>
                  <a:gd name="connsiteX23" fmla="*/ 1123950 w 1292225"/>
                  <a:gd name="connsiteY23" fmla="*/ 1162050 h 2060575"/>
                  <a:gd name="connsiteX24" fmla="*/ 1123950 w 1292225"/>
                  <a:gd name="connsiteY24" fmla="*/ 1069975 h 2060575"/>
                  <a:gd name="connsiteX25" fmla="*/ 1143000 w 1292225"/>
                  <a:gd name="connsiteY25" fmla="*/ 1069975 h 2060575"/>
                  <a:gd name="connsiteX26" fmla="*/ 1146175 w 1292225"/>
                  <a:gd name="connsiteY26" fmla="*/ 879475 h 2060575"/>
                  <a:gd name="connsiteX27" fmla="*/ 800100 w 1292225"/>
                  <a:gd name="connsiteY27" fmla="*/ 876300 h 2060575"/>
                  <a:gd name="connsiteX28" fmla="*/ 688975 w 1292225"/>
                  <a:gd name="connsiteY28" fmla="*/ 676275 h 2060575"/>
                  <a:gd name="connsiteX29" fmla="*/ 622300 w 1292225"/>
                  <a:gd name="connsiteY29" fmla="*/ 631825 h 2060575"/>
                  <a:gd name="connsiteX30" fmla="*/ 625475 w 1292225"/>
                  <a:gd name="connsiteY30" fmla="*/ 320675 h 2060575"/>
                  <a:gd name="connsiteX31" fmla="*/ 533400 w 1292225"/>
                  <a:gd name="connsiteY31" fmla="*/ 320675 h 2060575"/>
                  <a:gd name="connsiteX32" fmla="*/ 501650 w 1292225"/>
                  <a:gd name="connsiteY32" fmla="*/ 238125 h 2060575"/>
                  <a:gd name="connsiteX33" fmla="*/ 466725 w 1292225"/>
                  <a:gd name="connsiteY33" fmla="*/ 266700 h 2060575"/>
                  <a:gd name="connsiteX34" fmla="*/ 463550 w 1292225"/>
                  <a:gd name="connsiteY34" fmla="*/ 298450 h 2060575"/>
                  <a:gd name="connsiteX35" fmla="*/ 428625 w 1292225"/>
                  <a:gd name="connsiteY35" fmla="*/ 307975 h 2060575"/>
                  <a:gd name="connsiteX36" fmla="*/ 428625 w 1292225"/>
                  <a:gd name="connsiteY36" fmla="*/ 320675 h 2060575"/>
                  <a:gd name="connsiteX37" fmla="*/ 82550 w 1292225"/>
                  <a:gd name="connsiteY37" fmla="*/ 317500 h 2060575"/>
                  <a:gd name="connsiteX38" fmla="*/ 76200 w 1292225"/>
                  <a:gd name="connsiteY38" fmla="*/ 254000 h 2060575"/>
                  <a:gd name="connsiteX39" fmla="*/ 66675 w 1292225"/>
                  <a:gd name="connsiteY39" fmla="*/ 222250 h 2060575"/>
                  <a:gd name="connsiteX40" fmla="*/ 76200 w 1292225"/>
                  <a:gd name="connsiteY40" fmla="*/ 190500 h 2060575"/>
                  <a:gd name="connsiteX41" fmla="*/ 73025 w 1292225"/>
                  <a:gd name="connsiteY41" fmla="*/ 155575 h 2060575"/>
                  <a:gd name="connsiteX42" fmla="*/ 66675 w 1292225"/>
                  <a:gd name="connsiteY42" fmla="*/ 127000 h 2060575"/>
                  <a:gd name="connsiteX43" fmla="*/ 53975 w 1292225"/>
                  <a:gd name="connsiteY43" fmla="*/ 95250 h 2060575"/>
                  <a:gd name="connsiteX44" fmla="*/ 44450 w 1292225"/>
                  <a:gd name="connsiteY44" fmla="*/ 88900 h 2060575"/>
                  <a:gd name="connsiteX45" fmla="*/ 0 w 1292225"/>
                  <a:gd name="connsiteY45" fmla="*/ 85725 h 2060575"/>
                  <a:gd name="connsiteX46" fmla="*/ 3175 w 1292225"/>
                  <a:gd name="connsiteY46" fmla="*/ 69850 h 2060575"/>
                  <a:gd name="connsiteX47" fmla="*/ 12700 w 1292225"/>
                  <a:gd name="connsiteY47" fmla="*/ 63500 h 2060575"/>
                  <a:gd name="connsiteX48" fmla="*/ 28575 w 1292225"/>
                  <a:gd name="connsiteY48" fmla="*/ 44450 h 2060575"/>
                  <a:gd name="connsiteX49" fmla="*/ 19050 w 1292225"/>
                  <a:gd name="connsiteY49" fmla="*/ 3175 h 2060575"/>
                  <a:gd name="connsiteX50" fmla="*/ 15875 w 1292225"/>
                  <a:gd name="connsiteY50" fmla="*/ 0 h 2060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92225" h="2060575">
                    <a:moveTo>
                      <a:pt x="1292225" y="2060575"/>
                    </a:moveTo>
                    <a:lnTo>
                      <a:pt x="1292225" y="2060575"/>
                    </a:lnTo>
                    <a:cubicBezTo>
                      <a:pt x="1286933" y="2053167"/>
                      <a:pt x="1282788" y="2044788"/>
                      <a:pt x="1276350" y="2038350"/>
                    </a:cubicBezTo>
                    <a:cubicBezTo>
                      <a:pt x="1273983" y="2035983"/>
                      <a:pt x="1270118" y="2035774"/>
                      <a:pt x="1266825" y="2035175"/>
                    </a:cubicBezTo>
                    <a:cubicBezTo>
                      <a:pt x="1258430" y="2033649"/>
                      <a:pt x="1249892" y="2033058"/>
                      <a:pt x="1241425" y="2032000"/>
                    </a:cubicBezTo>
                    <a:cubicBezTo>
                      <a:pt x="1238250" y="2028825"/>
                      <a:pt x="1235349" y="2025350"/>
                      <a:pt x="1231900" y="2022475"/>
                    </a:cubicBezTo>
                    <a:cubicBezTo>
                      <a:pt x="1228969" y="2020032"/>
                      <a:pt x="1222375" y="2016125"/>
                      <a:pt x="1222375" y="2016125"/>
                    </a:cubicBezTo>
                    <a:lnTo>
                      <a:pt x="1143000" y="2038350"/>
                    </a:lnTo>
                    <a:lnTo>
                      <a:pt x="1117600" y="1955800"/>
                    </a:lnTo>
                    <a:lnTo>
                      <a:pt x="1035050" y="1974850"/>
                    </a:lnTo>
                    <a:lnTo>
                      <a:pt x="965200" y="1739900"/>
                    </a:lnTo>
                    <a:lnTo>
                      <a:pt x="927100" y="1739900"/>
                    </a:lnTo>
                    <a:lnTo>
                      <a:pt x="930275" y="1778000"/>
                    </a:lnTo>
                    <a:lnTo>
                      <a:pt x="882650" y="1787525"/>
                    </a:lnTo>
                    <a:lnTo>
                      <a:pt x="835025" y="1673225"/>
                    </a:lnTo>
                    <a:lnTo>
                      <a:pt x="793750" y="1647825"/>
                    </a:lnTo>
                    <a:lnTo>
                      <a:pt x="758825" y="1527175"/>
                    </a:lnTo>
                    <a:lnTo>
                      <a:pt x="981075" y="1463675"/>
                    </a:lnTo>
                    <a:lnTo>
                      <a:pt x="974725" y="1428750"/>
                    </a:lnTo>
                    <a:lnTo>
                      <a:pt x="1038225" y="1377950"/>
                    </a:lnTo>
                    <a:lnTo>
                      <a:pt x="1035050" y="1320800"/>
                    </a:lnTo>
                    <a:lnTo>
                      <a:pt x="1085850" y="1311275"/>
                    </a:lnTo>
                    <a:lnTo>
                      <a:pt x="1073150" y="1263650"/>
                    </a:lnTo>
                    <a:lnTo>
                      <a:pt x="1123950" y="1162050"/>
                    </a:lnTo>
                    <a:lnTo>
                      <a:pt x="1123950" y="1069975"/>
                    </a:lnTo>
                    <a:lnTo>
                      <a:pt x="1143000" y="1069975"/>
                    </a:lnTo>
                    <a:cubicBezTo>
                      <a:pt x="1144058" y="1006475"/>
                      <a:pt x="1145117" y="942975"/>
                      <a:pt x="1146175" y="879475"/>
                    </a:cubicBezTo>
                    <a:lnTo>
                      <a:pt x="800100" y="876300"/>
                    </a:lnTo>
                    <a:lnTo>
                      <a:pt x="688975" y="676275"/>
                    </a:lnTo>
                    <a:lnTo>
                      <a:pt x="622300" y="631825"/>
                    </a:lnTo>
                    <a:cubicBezTo>
                      <a:pt x="623358" y="528108"/>
                      <a:pt x="624417" y="424392"/>
                      <a:pt x="625475" y="320675"/>
                    </a:cubicBezTo>
                    <a:lnTo>
                      <a:pt x="533400" y="320675"/>
                    </a:lnTo>
                    <a:lnTo>
                      <a:pt x="501650" y="238125"/>
                    </a:lnTo>
                    <a:lnTo>
                      <a:pt x="466725" y="266700"/>
                    </a:lnTo>
                    <a:lnTo>
                      <a:pt x="463550" y="298450"/>
                    </a:lnTo>
                    <a:lnTo>
                      <a:pt x="428625" y="307975"/>
                    </a:lnTo>
                    <a:lnTo>
                      <a:pt x="428625" y="320675"/>
                    </a:lnTo>
                    <a:lnTo>
                      <a:pt x="82550" y="317500"/>
                    </a:lnTo>
                    <a:lnTo>
                      <a:pt x="76200" y="254000"/>
                    </a:lnTo>
                    <a:lnTo>
                      <a:pt x="66675" y="222250"/>
                    </a:lnTo>
                    <a:lnTo>
                      <a:pt x="76200" y="190500"/>
                    </a:lnTo>
                    <a:lnTo>
                      <a:pt x="73025" y="155575"/>
                    </a:lnTo>
                    <a:cubicBezTo>
                      <a:pt x="70908" y="146050"/>
                      <a:pt x="68473" y="136590"/>
                      <a:pt x="66675" y="127000"/>
                    </a:cubicBezTo>
                    <a:cubicBezTo>
                      <a:pt x="62368" y="104032"/>
                      <a:pt x="69090" y="107845"/>
                      <a:pt x="53975" y="95250"/>
                    </a:cubicBezTo>
                    <a:cubicBezTo>
                      <a:pt x="51044" y="92807"/>
                      <a:pt x="48208" y="89563"/>
                      <a:pt x="44450" y="88900"/>
                    </a:cubicBezTo>
                    <a:cubicBezTo>
                      <a:pt x="29822" y="86319"/>
                      <a:pt x="14817" y="86783"/>
                      <a:pt x="0" y="85725"/>
                    </a:cubicBezTo>
                    <a:cubicBezTo>
                      <a:pt x="1058" y="80433"/>
                      <a:pt x="498" y="74535"/>
                      <a:pt x="3175" y="69850"/>
                    </a:cubicBezTo>
                    <a:cubicBezTo>
                      <a:pt x="5068" y="66537"/>
                      <a:pt x="9769" y="65943"/>
                      <a:pt x="12700" y="63500"/>
                    </a:cubicBezTo>
                    <a:cubicBezTo>
                      <a:pt x="21867" y="55860"/>
                      <a:pt x="22331" y="53816"/>
                      <a:pt x="28575" y="44450"/>
                    </a:cubicBezTo>
                    <a:cubicBezTo>
                      <a:pt x="25677" y="15469"/>
                      <a:pt x="31064" y="19194"/>
                      <a:pt x="19050" y="3175"/>
                    </a:cubicBezTo>
                    <a:cubicBezTo>
                      <a:pt x="18152" y="1978"/>
                      <a:pt x="16933" y="1058"/>
                      <a:pt x="15875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96CE0AF0-6021-4EBF-9306-93E9046F389B}"/>
                </a:ext>
              </a:extLst>
            </p:cNvPr>
            <p:cNvSpPr txBox="1"/>
            <p:nvPr/>
          </p:nvSpPr>
          <p:spPr>
            <a:xfrm>
              <a:off x="530579" y="2492896"/>
              <a:ext cx="9949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+mn-lt"/>
                </a:rPr>
                <a:t>Азовское море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C45F7CEE-0F67-49DC-A107-1643BEBF903E}"/>
                </a:ext>
              </a:extLst>
            </p:cNvPr>
            <p:cNvSpPr txBox="1"/>
            <p:nvPr/>
          </p:nvSpPr>
          <p:spPr>
            <a:xfrm>
              <a:off x="779023" y="5139676"/>
              <a:ext cx="8923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+mn-lt"/>
                </a:rPr>
                <a:t>Черное море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D7902E1-FE8B-4E4F-ADC0-835E4F7ABA81}"/>
                </a:ext>
              </a:extLst>
            </p:cNvPr>
            <p:cNvSpPr txBox="1"/>
            <p:nvPr/>
          </p:nvSpPr>
          <p:spPr>
            <a:xfrm>
              <a:off x="3812740" y="2653095"/>
              <a:ext cx="135758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200" dirty="0">
                  <a:latin typeface="+mn-lt"/>
                </a:rPr>
                <a:t>К Р А С Н О Д А Р С К И Й </a:t>
              </a:r>
            </a:p>
            <a:p>
              <a:pPr algn="ctr"/>
              <a:endParaRPr lang="ru-RU" sz="1200" dirty="0">
                <a:latin typeface="+mn-lt"/>
              </a:endParaRPr>
            </a:p>
            <a:p>
              <a:pPr algn="ctr"/>
              <a:endParaRPr lang="ru-RU" sz="1200" dirty="0">
                <a:latin typeface="+mn-lt"/>
              </a:endParaRPr>
            </a:p>
            <a:p>
              <a:pPr algn="ctr"/>
              <a:r>
                <a:rPr lang="ru-RU" sz="1200" dirty="0">
                  <a:latin typeface="+mn-lt"/>
                </a:rPr>
                <a:t>К Р А Й</a:t>
              </a:r>
            </a:p>
          </p:txBody>
        </p:sp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xmlns="" id="{BD9CD500-5DC1-4153-8100-312E768D3995}"/>
                </a:ext>
              </a:extLst>
            </p:cNvPr>
            <p:cNvSpPr/>
            <p:nvPr/>
          </p:nvSpPr>
          <p:spPr>
            <a:xfrm>
              <a:off x="3670300" y="1238250"/>
              <a:ext cx="3194050" cy="2603500"/>
            </a:xfrm>
            <a:custGeom>
              <a:avLst/>
              <a:gdLst>
                <a:gd name="connsiteX0" fmla="*/ 0 w 3194050"/>
                <a:gd name="connsiteY0" fmla="*/ 0 h 2603500"/>
                <a:gd name="connsiteX1" fmla="*/ 3175 w 3194050"/>
                <a:gd name="connsiteY1" fmla="*/ 76200 h 2603500"/>
                <a:gd name="connsiteX2" fmla="*/ 225425 w 3194050"/>
                <a:gd name="connsiteY2" fmla="*/ 76200 h 2603500"/>
                <a:gd name="connsiteX3" fmla="*/ 225425 w 3194050"/>
                <a:gd name="connsiteY3" fmla="*/ 34925 h 2603500"/>
                <a:gd name="connsiteX4" fmla="*/ 333375 w 3194050"/>
                <a:gd name="connsiteY4" fmla="*/ 41275 h 2603500"/>
                <a:gd name="connsiteX5" fmla="*/ 327025 w 3194050"/>
                <a:gd name="connsiteY5" fmla="*/ 88900 h 2603500"/>
                <a:gd name="connsiteX6" fmla="*/ 269875 w 3194050"/>
                <a:gd name="connsiteY6" fmla="*/ 88900 h 2603500"/>
                <a:gd name="connsiteX7" fmla="*/ 266700 w 3194050"/>
                <a:gd name="connsiteY7" fmla="*/ 241300 h 2603500"/>
                <a:gd name="connsiteX8" fmla="*/ 215900 w 3194050"/>
                <a:gd name="connsiteY8" fmla="*/ 241300 h 2603500"/>
                <a:gd name="connsiteX9" fmla="*/ 209550 w 3194050"/>
                <a:gd name="connsiteY9" fmla="*/ 504825 h 2603500"/>
                <a:gd name="connsiteX10" fmla="*/ 279400 w 3194050"/>
                <a:gd name="connsiteY10" fmla="*/ 492125 h 2603500"/>
                <a:gd name="connsiteX11" fmla="*/ 273050 w 3194050"/>
                <a:gd name="connsiteY11" fmla="*/ 387350 h 2603500"/>
                <a:gd name="connsiteX12" fmla="*/ 441325 w 3194050"/>
                <a:gd name="connsiteY12" fmla="*/ 387350 h 2603500"/>
                <a:gd name="connsiteX13" fmla="*/ 473075 w 3194050"/>
                <a:gd name="connsiteY13" fmla="*/ 444500 h 2603500"/>
                <a:gd name="connsiteX14" fmla="*/ 631825 w 3194050"/>
                <a:gd name="connsiteY14" fmla="*/ 412750 h 2603500"/>
                <a:gd name="connsiteX15" fmla="*/ 644525 w 3194050"/>
                <a:gd name="connsiteY15" fmla="*/ 301625 h 2603500"/>
                <a:gd name="connsiteX16" fmla="*/ 676275 w 3194050"/>
                <a:gd name="connsiteY16" fmla="*/ 298450 h 2603500"/>
                <a:gd name="connsiteX17" fmla="*/ 669925 w 3194050"/>
                <a:gd name="connsiteY17" fmla="*/ 250825 h 2603500"/>
                <a:gd name="connsiteX18" fmla="*/ 714375 w 3194050"/>
                <a:gd name="connsiteY18" fmla="*/ 257175 h 2603500"/>
                <a:gd name="connsiteX19" fmla="*/ 711200 w 3194050"/>
                <a:gd name="connsiteY19" fmla="*/ 117475 h 2603500"/>
                <a:gd name="connsiteX20" fmla="*/ 898525 w 3194050"/>
                <a:gd name="connsiteY20" fmla="*/ 127000 h 2603500"/>
                <a:gd name="connsiteX21" fmla="*/ 936625 w 3194050"/>
                <a:gd name="connsiteY21" fmla="*/ 82550 h 2603500"/>
                <a:gd name="connsiteX22" fmla="*/ 996950 w 3194050"/>
                <a:gd name="connsiteY22" fmla="*/ 88900 h 2603500"/>
                <a:gd name="connsiteX23" fmla="*/ 1085850 w 3194050"/>
                <a:gd name="connsiteY23" fmla="*/ 111125 h 2603500"/>
                <a:gd name="connsiteX24" fmla="*/ 1431925 w 3194050"/>
                <a:gd name="connsiteY24" fmla="*/ 142875 h 2603500"/>
                <a:gd name="connsiteX25" fmla="*/ 1419225 w 3194050"/>
                <a:gd name="connsiteY25" fmla="*/ 180975 h 2603500"/>
                <a:gd name="connsiteX26" fmla="*/ 1685925 w 3194050"/>
                <a:gd name="connsiteY26" fmla="*/ 174625 h 2603500"/>
                <a:gd name="connsiteX27" fmla="*/ 1711325 w 3194050"/>
                <a:gd name="connsiteY27" fmla="*/ 212725 h 2603500"/>
                <a:gd name="connsiteX28" fmla="*/ 1720850 w 3194050"/>
                <a:gd name="connsiteY28" fmla="*/ 234950 h 2603500"/>
                <a:gd name="connsiteX29" fmla="*/ 1790700 w 3194050"/>
                <a:gd name="connsiteY29" fmla="*/ 222250 h 2603500"/>
                <a:gd name="connsiteX30" fmla="*/ 1768475 w 3194050"/>
                <a:gd name="connsiteY30" fmla="*/ 257175 h 2603500"/>
                <a:gd name="connsiteX31" fmla="*/ 1758950 w 3194050"/>
                <a:gd name="connsiteY31" fmla="*/ 377825 h 2603500"/>
                <a:gd name="connsiteX32" fmla="*/ 1724025 w 3194050"/>
                <a:gd name="connsiteY32" fmla="*/ 393700 h 2603500"/>
                <a:gd name="connsiteX33" fmla="*/ 1685925 w 3194050"/>
                <a:gd name="connsiteY33" fmla="*/ 377825 h 2603500"/>
                <a:gd name="connsiteX34" fmla="*/ 1689100 w 3194050"/>
                <a:gd name="connsiteY34" fmla="*/ 542925 h 2603500"/>
                <a:gd name="connsiteX35" fmla="*/ 1889125 w 3194050"/>
                <a:gd name="connsiteY35" fmla="*/ 549275 h 2603500"/>
                <a:gd name="connsiteX36" fmla="*/ 1895475 w 3194050"/>
                <a:gd name="connsiteY36" fmla="*/ 606425 h 2603500"/>
                <a:gd name="connsiteX37" fmla="*/ 1908175 w 3194050"/>
                <a:gd name="connsiteY37" fmla="*/ 688975 h 2603500"/>
                <a:gd name="connsiteX38" fmla="*/ 1971675 w 3194050"/>
                <a:gd name="connsiteY38" fmla="*/ 688975 h 2603500"/>
                <a:gd name="connsiteX39" fmla="*/ 1955800 w 3194050"/>
                <a:gd name="connsiteY39" fmla="*/ 800100 h 2603500"/>
                <a:gd name="connsiteX40" fmla="*/ 1917700 w 3194050"/>
                <a:gd name="connsiteY40" fmla="*/ 822325 h 2603500"/>
                <a:gd name="connsiteX41" fmla="*/ 1968500 w 3194050"/>
                <a:gd name="connsiteY41" fmla="*/ 895350 h 2603500"/>
                <a:gd name="connsiteX42" fmla="*/ 2009775 w 3194050"/>
                <a:gd name="connsiteY42" fmla="*/ 895350 h 2603500"/>
                <a:gd name="connsiteX43" fmla="*/ 2019300 w 3194050"/>
                <a:gd name="connsiteY43" fmla="*/ 958850 h 2603500"/>
                <a:gd name="connsiteX44" fmla="*/ 2273300 w 3194050"/>
                <a:gd name="connsiteY44" fmla="*/ 965200 h 2603500"/>
                <a:gd name="connsiteX45" fmla="*/ 2317750 w 3194050"/>
                <a:gd name="connsiteY45" fmla="*/ 942975 h 2603500"/>
                <a:gd name="connsiteX46" fmla="*/ 2527300 w 3194050"/>
                <a:gd name="connsiteY46" fmla="*/ 939800 h 2603500"/>
                <a:gd name="connsiteX47" fmla="*/ 2533650 w 3194050"/>
                <a:gd name="connsiteY47" fmla="*/ 1038225 h 2603500"/>
                <a:gd name="connsiteX48" fmla="*/ 2752725 w 3194050"/>
                <a:gd name="connsiteY48" fmla="*/ 1031875 h 2603500"/>
                <a:gd name="connsiteX49" fmla="*/ 2746375 w 3194050"/>
                <a:gd name="connsiteY49" fmla="*/ 923925 h 2603500"/>
                <a:gd name="connsiteX50" fmla="*/ 2835275 w 3194050"/>
                <a:gd name="connsiteY50" fmla="*/ 927100 h 2603500"/>
                <a:gd name="connsiteX51" fmla="*/ 2832100 w 3194050"/>
                <a:gd name="connsiteY51" fmla="*/ 1085850 h 2603500"/>
                <a:gd name="connsiteX52" fmla="*/ 2797175 w 3194050"/>
                <a:gd name="connsiteY52" fmla="*/ 1085850 h 2603500"/>
                <a:gd name="connsiteX53" fmla="*/ 2813050 w 3194050"/>
                <a:gd name="connsiteY53" fmla="*/ 1238250 h 2603500"/>
                <a:gd name="connsiteX54" fmla="*/ 2908300 w 3194050"/>
                <a:gd name="connsiteY54" fmla="*/ 1196975 h 2603500"/>
                <a:gd name="connsiteX55" fmla="*/ 2952750 w 3194050"/>
                <a:gd name="connsiteY55" fmla="*/ 1279525 h 2603500"/>
                <a:gd name="connsiteX56" fmla="*/ 3041650 w 3194050"/>
                <a:gd name="connsiteY56" fmla="*/ 1463675 h 2603500"/>
                <a:gd name="connsiteX57" fmla="*/ 3041650 w 3194050"/>
                <a:gd name="connsiteY57" fmla="*/ 1577975 h 2603500"/>
                <a:gd name="connsiteX58" fmla="*/ 3168650 w 3194050"/>
                <a:gd name="connsiteY58" fmla="*/ 1593850 h 2603500"/>
                <a:gd name="connsiteX59" fmla="*/ 3162300 w 3194050"/>
                <a:gd name="connsiteY59" fmla="*/ 1641475 h 2603500"/>
                <a:gd name="connsiteX60" fmla="*/ 3130550 w 3194050"/>
                <a:gd name="connsiteY60" fmla="*/ 1673225 h 2603500"/>
                <a:gd name="connsiteX61" fmla="*/ 3194050 w 3194050"/>
                <a:gd name="connsiteY61" fmla="*/ 1746250 h 2603500"/>
                <a:gd name="connsiteX62" fmla="*/ 3184525 w 3194050"/>
                <a:gd name="connsiteY62" fmla="*/ 1778000 h 2603500"/>
                <a:gd name="connsiteX63" fmla="*/ 3051175 w 3194050"/>
                <a:gd name="connsiteY63" fmla="*/ 1778000 h 2603500"/>
                <a:gd name="connsiteX64" fmla="*/ 3054350 w 3194050"/>
                <a:gd name="connsiteY64" fmla="*/ 1908175 h 2603500"/>
                <a:gd name="connsiteX65" fmla="*/ 2905125 w 3194050"/>
                <a:gd name="connsiteY65" fmla="*/ 1895475 h 2603500"/>
                <a:gd name="connsiteX66" fmla="*/ 2809875 w 3194050"/>
                <a:gd name="connsiteY66" fmla="*/ 1838325 h 2603500"/>
                <a:gd name="connsiteX67" fmla="*/ 2797175 w 3194050"/>
                <a:gd name="connsiteY67" fmla="*/ 1866900 h 2603500"/>
                <a:gd name="connsiteX68" fmla="*/ 2644775 w 3194050"/>
                <a:gd name="connsiteY68" fmla="*/ 1873250 h 2603500"/>
                <a:gd name="connsiteX69" fmla="*/ 2644775 w 3194050"/>
                <a:gd name="connsiteY69" fmla="*/ 2162175 h 2603500"/>
                <a:gd name="connsiteX70" fmla="*/ 2743200 w 3194050"/>
                <a:gd name="connsiteY70" fmla="*/ 2159000 h 2603500"/>
                <a:gd name="connsiteX71" fmla="*/ 2740025 w 3194050"/>
                <a:gd name="connsiteY71" fmla="*/ 2247900 h 2603500"/>
                <a:gd name="connsiteX72" fmla="*/ 2857500 w 3194050"/>
                <a:gd name="connsiteY72" fmla="*/ 2381250 h 2603500"/>
                <a:gd name="connsiteX73" fmla="*/ 2838450 w 3194050"/>
                <a:gd name="connsiteY73" fmla="*/ 2447925 h 2603500"/>
                <a:gd name="connsiteX74" fmla="*/ 2886075 w 3194050"/>
                <a:gd name="connsiteY74" fmla="*/ 2603500 h 260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3194050" h="2603500">
                  <a:moveTo>
                    <a:pt x="0" y="0"/>
                  </a:moveTo>
                  <a:lnTo>
                    <a:pt x="3175" y="76200"/>
                  </a:lnTo>
                  <a:lnTo>
                    <a:pt x="225425" y="76200"/>
                  </a:lnTo>
                  <a:lnTo>
                    <a:pt x="225425" y="34925"/>
                  </a:lnTo>
                  <a:lnTo>
                    <a:pt x="333375" y="41275"/>
                  </a:lnTo>
                  <a:lnTo>
                    <a:pt x="327025" y="88900"/>
                  </a:lnTo>
                  <a:lnTo>
                    <a:pt x="269875" y="88900"/>
                  </a:lnTo>
                  <a:cubicBezTo>
                    <a:pt x="268817" y="139700"/>
                    <a:pt x="267758" y="190500"/>
                    <a:pt x="266700" y="241300"/>
                  </a:cubicBezTo>
                  <a:lnTo>
                    <a:pt x="215900" y="241300"/>
                  </a:lnTo>
                  <a:lnTo>
                    <a:pt x="209550" y="504825"/>
                  </a:lnTo>
                  <a:lnTo>
                    <a:pt x="279400" y="492125"/>
                  </a:lnTo>
                  <a:lnTo>
                    <a:pt x="273050" y="387350"/>
                  </a:lnTo>
                  <a:lnTo>
                    <a:pt x="441325" y="387350"/>
                  </a:lnTo>
                  <a:lnTo>
                    <a:pt x="473075" y="444500"/>
                  </a:lnTo>
                  <a:lnTo>
                    <a:pt x="631825" y="412750"/>
                  </a:lnTo>
                  <a:lnTo>
                    <a:pt x="644525" y="301625"/>
                  </a:lnTo>
                  <a:lnTo>
                    <a:pt x="676275" y="298450"/>
                  </a:lnTo>
                  <a:lnTo>
                    <a:pt x="669925" y="250825"/>
                  </a:lnTo>
                  <a:lnTo>
                    <a:pt x="714375" y="257175"/>
                  </a:lnTo>
                  <a:cubicBezTo>
                    <a:pt x="713317" y="210608"/>
                    <a:pt x="712258" y="164042"/>
                    <a:pt x="711200" y="117475"/>
                  </a:cubicBezTo>
                  <a:lnTo>
                    <a:pt x="898525" y="127000"/>
                  </a:lnTo>
                  <a:lnTo>
                    <a:pt x="936625" y="82550"/>
                  </a:lnTo>
                  <a:lnTo>
                    <a:pt x="996950" y="88900"/>
                  </a:lnTo>
                  <a:lnTo>
                    <a:pt x="1085850" y="111125"/>
                  </a:lnTo>
                  <a:lnTo>
                    <a:pt x="1431925" y="142875"/>
                  </a:lnTo>
                  <a:lnTo>
                    <a:pt x="1419225" y="180975"/>
                  </a:lnTo>
                  <a:lnTo>
                    <a:pt x="1685925" y="174625"/>
                  </a:lnTo>
                  <a:lnTo>
                    <a:pt x="1711325" y="212725"/>
                  </a:lnTo>
                  <a:lnTo>
                    <a:pt x="1720850" y="234950"/>
                  </a:lnTo>
                  <a:lnTo>
                    <a:pt x="1790700" y="222250"/>
                  </a:lnTo>
                  <a:lnTo>
                    <a:pt x="1768475" y="257175"/>
                  </a:lnTo>
                  <a:lnTo>
                    <a:pt x="1758950" y="377825"/>
                  </a:lnTo>
                  <a:lnTo>
                    <a:pt x="1724025" y="393700"/>
                  </a:lnTo>
                  <a:lnTo>
                    <a:pt x="1685925" y="377825"/>
                  </a:lnTo>
                  <a:cubicBezTo>
                    <a:pt x="1686983" y="432858"/>
                    <a:pt x="1688042" y="487892"/>
                    <a:pt x="1689100" y="542925"/>
                  </a:cubicBezTo>
                  <a:lnTo>
                    <a:pt x="1889125" y="549275"/>
                  </a:lnTo>
                  <a:lnTo>
                    <a:pt x="1895475" y="606425"/>
                  </a:lnTo>
                  <a:lnTo>
                    <a:pt x="1908175" y="688975"/>
                  </a:lnTo>
                  <a:lnTo>
                    <a:pt x="1971675" y="688975"/>
                  </a:lnTo>
                  <a:lnTo>
                    <a:pt x="1955800" y="800100"/>
                  </a:lnTo>
                  <a:lnTo>
                    <a:pt x="1917700" y="822325"/>
                  </a:lnTo>
                  <a:lnTo>
                    <a:pt x="1968500" y="895350"/>
                  </a:lnTo>
                  <a:lnTo>
                    <a:pt x="2009775" y="895350"/>
                  </a:lnTo>
                  <a:lnTo>
                    <a:pt x="2019300" y="958850"/>
                  </a:lnTo>
                  <a:lnTo>
                    <a:pt x="2273300" y="965200"/>
                  </a:lnTo>
                  <a:lnTo>
                    <a:pt x="2317750" y="942975"/>
                  </a:lnTo>
                  <a:lnTo>
                    <a:pt x="2527300" y="939800"/>
                  </a:lnTo>
                  <a:lnTo>
                    <a:pt x="2533650" y="1038225"/>
                  </a:lnTo>
                  <a:lnTo>
                    <a:pt x="2752725" y="1031875"/>
                  </a:lnTo>
                  <a:lnTo>
                    <a:pt x="2746375" y="923925"/>
                  </a:lnTo>
                  <a:lnTo>
                    <a:pt x="2835275" y="927100"/>
                  </a:lnTo>
                  <a:cubicBezTo>
                    <a:pt x="2834217" y="980017"/>
                    <a:pt x="2833158" y="1032933"/>
                    <a:pt x="2832100" y="1085850"/>
                  </a:cubicBezTo>
                  <a:lnTo>
                    <a:pt x="2797175" y="1085850"/>
                  </a:lnTo>
                  <a:lnTo>
                    <a:pt x="2813050" y="1238250"/>
                  </a:lnTo>
                  <a:lnTo>
                    <a:pt x="2908300" y="1196975"/>
                  </a:lnTo>
                  <a:lnTo>
                    <a:pt x="2952750" y="1279525"/>
                  </a:lnTo>
                  <a:lnTo>
                    <a:pt x="3041650" y="1463675"/>
                  </a:lnTo>
                  <a:lnTo>
                    <a:pt x="3041650" y="1577975"/>
                  </a:lnTo>
                  <a:lnTo>
                    <a:pt x="3168650" y="1593850"/>
                  </a:lnTo>
                  <a:lnTo>
                    <a:pt x="3162300" y="1641475"/>
                  </a:lnTo>
                  <a:lnTo>
                    <a:pt x="3130550" y="1673225"/>
                  </a:lnTo>
                  <a:lnTo>
                    <a:pt x="3194050" y="1746250"/>
                  </a:lnTo>
                  <a:lnTo>
                    <a:pt x="3184525" y="1778000"/>
                  </a:lnTo>
                  <a:lnTo>
                    <a:pt x="3051175" y="1778000"/>
                  </a:lnTo>
                  <a:cubicBezTo>
                    <a:pt x="3052233" y="1821392"/>
                    <a:pt x="3053292" y="1864783"/>
                    <a:pt x="3054350" y="1908175"/>
                  </a:cubicBezTo>
                  <a:lnTo>
                    <a:pt x="2905125" y="1895475"/>
                  </a:lnTo>
                  <a:lnTo>
                    <a:pt x="2809875" y="1838325"/>
                  </a:lnTo>
                  <a:lnTo>
                    <a:pt x="2797175" y="1866900"/>
                  </a:lnTo>
                  <a:lnTo>
                    <a:pt x="2644775" y="1873250"/>
                  </a:lnTo>
                  <a:lnTo>
                    <a:pt x="2644775" y="2162175"/>
                  </a:lnTo>
                  <a:lnTo>
                    <a:pt x="2743200" y="2159000"/>
                  </a:lnTo>
                  <a:lnTo>
                    <a:pt x="2740025" y="2247900"/>
                  </a:lnTo>
                  <a:lnTo>
                    <a:pt x="2857500" y="2381250"/>
                  </a:lnTo>
                  <a:lnTo>
                    <a:pt x="2838450" y="2447925"/>
                  </a:lnTo>
                  <a:lnTo>
                    <a:pt x="2886075" y="260350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xmlns="" id="{AD5C54AD-2E7C-432D-A645-35A673A28FDA}"/>
                </a:ext>
              </a:extLst>
            </p:cNvPr>
            <p:cNvSpPr/>
            <p:nvPr/>
          </p:nvSpPr>
          <p:spPr>
            <a:xfrm>
              <a:off x="5298281" y="6374606"/>
              <a:ext cx="854869" cy="290513"/>
            </a:xfrm>
            <a:custGeom>
              <a:avLst/>
              <a:gdLst>
                <a:gd name="connsiteX0" fmla="*/ 854869 w 854869"/>
                <a:gd name="connsiteY0" fmla="*/ 71438 h 290513"/>
                <a:gd name="connsiteX1" fmla="*/ 800100 w 854869"/>
                <a:gd name="connsiteY1" fmla="*/ 26194 h 290513"/>
                <a:gd name="connsiteX2" fmla="*/ 750094 w 854869"/>
                <a:gd name="connsiteY2" fmla="*/ 47625 h 290513"/>
                <a:gd name="connsiteX3" fmla="*/ 652463 w 854869"/>
                <a:gd name="connsiteY3" fmla="*/ 95250 h 290513"/>
                <a:gd name="connsiteX4" fmla="*/ 585788 w 854869"/>
                <a:gd name="connsiteY4" fmla="*/ 69057 h 290513"/>
                <a:gd name="connsiteX5" fmla="*/ 569119 w 854869"/>
                <a:gd name="connsiteY5" fmla="*/ 47625 h 290513"/>
                <a:gd name="connsiteX6" fmla="*/ 507207 w 854869"/>
                <a:gd name="connsiteY6" fmla="*/ 47625 h 290513"/>
                <a:gd name="connsiteX7" fmla="*/ 369094 w 854869"/>
                <a:gd name="connsiteY7" fmla="*/ 16669 h 290513"/>
                <a:gd name="connsiteX8" fmla="*/ 292894 w 854869"/>
                <a:gd name="connsiteY8" fmla="*/ 0 h 290513"/>
                <a:gd name="connsiteX9" fmla="*/ 176213 w 854869"/>
                <a:gd name="connsiteY9" fmla="*/ 16669 h 290513"/>
                <a:gd name="connsiteX10" fmla="*/ 107157 w 854869"/>
                <a:gd name="connsiteY10" fmla="*/ 30957 h 290513"/>
                <a:gd name="connsiteX11" fmla="*/ 100013 w 854869"/>
                <a:gd name="connsiteY11" fmla="*/ 85725 h 290513"/>
                <a:gd name="connsiteX12" fmla="*/ 52388 w 854869"/>
                <a:gd name="connsiteY12" fmla="*/ 152400 h 290513"/>
                <a:gd name="connsiteX13" fmla="*/ 11907 w 854869"/>
                <a:gd name="connsiteY13" fmla="*/ 216694 h 290513"/>
                <a:gd name="connsiteX14" fmla="*/ 0 w 854869"/>
                <a:gd name="connsiteY14" fmla="*/ 290513 h 290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4869" h="290513">
                  <a:moveTo>
                    <a:pt x="854869" y="71438"/>
                  </a:moveTo>
                  <a:lnTo>
                    <a:pt x="800100" y="26194"/>
                  </a:lnTo>
                  <a:lnTo>
                    <a:pt x="750094" y="47625"/>
                  </a:lnTo>
                  <a:lnTo>
                    <a:pt x="652463" y="95250"/>
                  </a:lnTo>
                  <a:lnTo>
                    <a:pt x="585788" y="69057"/>
                  </a:lnTo>
                  <a:lnTo>
                    <a:pt x="569119" y="47625"/>
                  </a:lnTo>
                  <a:lnTo>
                    <a:pt x="507207" y="47625"/>
                  </a:lnTo>
                  <a:lnTo>
                    <a:pt x="369094" y="16669"/>
                  </a:lnTo>
                  <a:lnTo>
                    <a:pt x="292894" y="0"/>
                  </a:lnTo>
                  <a:lnTo>
                    <a:pt x="176213" y="16669"/>
                  </a:lnTo>
                  <a:lnTo>
                    <a:pt x="107157" y="30957"/>
                  </a:lnTo>
                  <a:lnTo>
                    <a:pt x="100013" y="85725"/>
                  </a:lnTo>
                  <a:lnTo>
                    <a:pt x="52388" y="152400"/>
                  </a:lnTo>
                  <a:lnTo>
                    <a:pt x="11907" y="216694"/>
                  </a:lnTo>
                  <a:lnTo>
                    <a:pt x="0" y="290513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14" name="Group 409">
              <a:extLst>
                <a:ext uri="{FF2B5EF4-FFF2-40B4-BE49-F238E27FC236}">
                  <a16:creationId xmlns:a16="http://schemas.microsoft.com/office/drawing/2014/main" xmlns="" id="{419F7F1F-499D-4C41-8D26-76BEC85802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54242" y="3594755"/>
              <a:ext cx="503237" cy="485775"/>
              <a:chOff x="3527" y="1270"/>
              <a:chExt cx="381" cy="396"/>
            </a:xfrm>
          </p:grpSpPr>
          <p:sp>
            <p:nvSpPr>
              <p:cNvPr id="25" name="Freeform 410">
                <a:extLst>
                  <a:ext uri="{FF2B5EF4-FFF2-40B4-BE49-F238E27FC236}">
                    <a16:creationId xmlns:a16="http://schemas.microsoft.com/office/drawing/2014/main" xmlns="" id="{33B0B5E9-2049-482E-891E-60CC5CBAC4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7" y="1270"/>
                <a:ext cx="381" cy="19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00" y="0"/>
                  </a:cxn>
                  <a:cxn ang="0">
                    <a:pos x="381" y="195"/>
                  </a:cxn>
                  <a:cxn ang="0">
                    <a:pos x="3" y="192"/>
                  </a:cxn>
                  <a:cxn ang="0">
                    <a:pos x="0" y="6"/>
                  </a:cxn>
                </a:cxnLst>
                <a:rect l="0" t="0" r="r" b="b"/>
                <a:pathLst>
                  <a:path w="381" h="195">
                    <a:moveTo>
                      <a:pt x="0" y="6"/>
                    </a:moveTo>
                    <a:lnTo>
                      <a:pt x="300" y="0"/>
                    </a:lnTo>
                    <a:lnTo>
                      <a:pt x="381" y="195"/>
                    </a:lnTo>
                    <a:lnTo>
                      <a:pt x="3" y="192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E8C9B6"/>
                  </a:gs>
                  <a:gs pos="50000">
                    <a:schemeClr val="bg1"/>
                  </a:gs>
                  <a:gs pos="100000">
                    <a:srgbClr val="E8C9B6"/>
                  </a:gs>
                </a:gsLst>
                <a:lin ang="540000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Rectangle 19">
                <a:extLst>
                  <a:ext uri="{FF2B5EF4-FFF2-40B4-BE49-F238E27FC236}">
                    <a16:creationId xmlns:a16="http://schemas.microsoft.com/office/drawing/2014/main" xmlns="" id="{E935BCFC-646B-4A4A-B2AC-82E782D218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1" y="1322"/>
                <a:ext cx="230" cy="1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86" tIns="29294" rIns="58586" bIns="29294">
                <a:spAutoFit/>
              </a:bodyPr>
              <a:lstStyle>
                <a:lvl1pPr defTabSz="584200">
                  <a:spcBef>
                    <a:spcPct val="20000"/>
                  </a:spcBef>
                  <a:buChar char="•"/>
                  <a:defRPr sz="37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84200">
                  <a:spcBef>
                    <a:spcPct val="20000"/>
                  </a:spcBef>
                  <a:buChar char="–"/>
                  <a:defRPr sz="3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8420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84200">
                  <a:spcBef>
                    <a:spcPct val="20000"/>
                  </a:spcBef>
                  <a:buChar char="–"/>
                  <a:defRPr sz="2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84200">
                  <a:spcBef>
                    <a:spcPct val="20000"/>
                  </a:spcBef>
                  <a:buChar char="»"/>
                  <a:defRPr sz="2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84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84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84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84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ru-RU" altLang="ru-RU" sz="600" b="1" dirty="0"/>
                  <a:t>ГУ МЧС</a:t>
                </a:r>
              </a:p>
            </p:txBody>
          </p:sp>
          <p:sp>
            <p:nvSpPr>
              <p:cNvPr id="27" name="Line 12">
                <a:extLst>
                  <a:ext uri="{FF2B5EF4-FFF2-40B4-BE49-F238E27FC236}">
                    <a16:creationId xmlns:a16="http://schemas.microsoft.com/office/drawing/2014/main" xmlns="" id="{A8BE8E13-E390-4667-8731-21E204BBE0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27" y="1318"/>
                <a:ext cx="318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86385" tIns="43193" rIns="86385" bIns="43193">
                <a:spAutoFit/>
              </a:bodyPr>
              <a:lstStyle/>
              <a:p>
                <a:endParaRPr lang="ru-RU" dirty="0"/>
              </a:p>
            </p:txBody>
          </p:sp>
          <p:sp>
            <p:nvSpPr>
              <p:cNvPr id="28" name="Line 13">
                <a:extLst>
                  <a:ext uri="{FF2B5EF4-FFF2-40B4-BE49-F238E27FC236}">
                    <a16:creationId xmlns:a16="http://schemas.microsoft.com/office/drawing/2014/main" xmlns="" id="{AD3375CB-A77D-40CC-A84F-C08BEDB6B0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27" y="1425"/>
                <a:ext cx="361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86385" tIns="43193" rIns="86385" bIns="43193">
                <a:spAutoFit/>
              </a:bodyPr>
              <a:lstStyle/>
              <a:p>
                <a:endParaRPr lang="ru-RU" dirty="0"/>
              </a:p>
            </p:txBody>
          </p:sp>
          <p:sp>
            <p:nvSpPr>
              <p:cNvPr id="29" name="Line 15">
                <a:extLst>
                  <a:ext uri="{FF2B5EF4-FFF2-40B4-BE49-F238E27FC236}">
                    <a16:creationId xmlns:a16="http://schemas.microsoft.com/office/drawing/2014/main" xmlns="" id="{29A1A1CC-8F06-4A18-AA0D-500DF26B55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23" y="1271"/>
                <a:ext cx="85" cy="199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86385" tIns="43193" rIns="86385" bIns="43193">
                <a:spAutoFit/>
              </a:bodyPr>
              <a:lstStyle/>
              <a:p>
                <a:endParaRPr lang="ru-RU" dirty="0"/>
              </a:p>
            </p:txBody>
          </p:sp>
          <p:sp>
            <p:nvSpPr>
              <p:cNvPr id="30" name="Line 16">
                <a:extLst>
                  <a:ext uri="{FF2B5EF4-FFF2-40B4-BE49-F238E27FC236}">
                    <a16:creationId xmlns:a16="http://schemas.microsoft.com/office/drawing/2014/main" xmlns="" id="{65DED74C-E9E0-4B85-8BA3-CFB9F92FB1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527" y="1468"/>
                <a:ext cx="381" cy="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86385" tIns="43193" rIns="86385" bIns="43193">
                <a:spAutoFit/>
              </a:bodyPr>
              <a:lstStyle/>
              <a:p>
                <a:endParaRPr lang="ru-RU" dirty="0"/>
              </a:p>
            </p:txBody>
          </p:sp>
          <p:sp>
            <p:nvSpPr>
              <p:cNvPr id="31" name="Line 17">
                <a:extLst>
                  <a:ext uri="{FF2B5EF4-FFF2-40B4-BE49-F238E27FC236}">
                    <a16:creationId xmlns:a16="http://schemas.microsoft.com/office/drawing/2014/main" xmlns="" id="{AF63F286-C6D6-49F3-81E0-9DB801404D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27" y="1271"/>
                <a:ext cx="0" cy="39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86385" tIns="43193" rIns="86385" bIns="43193">
                <a:spAutoFit/>
              </a:bodyPr>
              <a:lstStyle/>
              <a:p>
                <a:endParaRPr lang="ru-RU" dirty="0"/>
              </a:p>
            </p:txBody>
          </p:sp>
          <p:sp>
            <p:nvSpPr>
              <p:cNvPr id="32" name="Line 18">
                <a:extLst>
                  <a:ext uri="{FF2B5EF4-FFF2-40B4-BE49-F238E27FC236}">
                    <a16:creationId xmlns:a16="http://schemas.microsoft.com/office/drawing/2014/main" xmlns="" id="{980638C4-E350-4DC0-A060-D2BFA1307B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27" y="1271"/>
                <a:ext cx="296" cy="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86385" tIns="43193" rIns="86385" bIns="43193">
                <a:spAutoFit/>
              </a:bodyPr>
              <a:lstStyle/>
              <a:p>
                <a:endParaRPr lang="ru-RU" dirty="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771E2F2C-4FB7-4168-B6A4-4308620D1DD0}"/>
                </a:ext>
              </a:extLst>
            </p:cNvPr>
            <p:cNvSpPr txBox="1"/>
            <p:nvPr/>
          </p:nvSpPr>
          <p:spPr>
            <a:xfrm>
              <a:off x="6032129" y="1101746"/>
              <a:ext cx="10257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200" dirty="0">
                  <a:latin typeface="+mn-lt"/>
                </a:rPr>
                <a:t>Р О С Т О В С К А Я</a:t>
              </a:r>
            </a:p>
            <a:p>
              <a:pPr algn="ctr"/>
              <a:r>
                <a:rPr lang="ru-RU" sz="1200" dirty="0">
                  <a:latin typeface="+mn-lt"/>
                </a:rPr>
                <a:t>О Б Л А С Т Ь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DFF63C7E-8111-4BB6-9A07-868C612BCC81}"/>
                </a:ext>
              </a:extLst>
            </p:cNvPr>
            <p:cNvSpPr txBox="1"/>
            <p:nvPr/>
          </p:nvSpPr>
          <p:spPr>
            <a:xfrm>
              <a:off x="7103911" y="3232725"/>
              <a:ext cx="14477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200" dirty="0">
                  <a:latin typeface="+mn-lt"/>
                </a:rPr>
                <a:t>С Т А В Р О П О Л Ь С К И Й </a:t>
              </a:r>
            </a:p>
            <a:p>
              <a:pPr algn="ctr"/>
              <a:r>
                <a:rPr lang="ru-RU" sz="1200" dirty="0">
                  <a:latin typeface="+mn-lt"/>
                </a:rPr>
                <a:t>К Р А Й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DA46E78D-131D-4681-A63D-F947A5D071B6}"/>
                </a:ext>
              </a:extLst>
            </p:cNvPr>
            <p:cNvSpPr txBox="1"/>
            <p:nvPr/>
          </p:nvSpPr>
          <p:spPr>
            <a:xfrm>
              <a:off x="6712123" y="6074798"/>
              <a:ext cx="1355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200" dirty="0">
                  <a:latin typeface="+mn-lt"/>
                </a:rPr>
                <a:t>КАРАЧАЕВО-ЧЕРКЕССКАЯ</a:t>
              </a:r>
            </a:p>
            <a:p>
              <a:pPr algn="ctr"/>
              <a:r>
                <a:rPr lang="ru-RU" sz="1200" dirty="0">
                  <a:latin typeface="+mn-lt"/>
                </a:rPr>
                <a:t>РЕСПУБЛИКА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214F392D-B25D-4518-A7E3-6FA7CFAAD8CE}"/>
                </a:ext>
              </a:extLst>
            </p:cNvPr>
            <p:cNvSpPr txBox="1"/>
            <p:nvPr/>
          </p:nvSpPr>
          <p:spPr>
            <a:xfrm>
              <a:off x="5744881" y="6505402"/>
              <a:ext cx="5874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200" dirty="0">
                  <a:latin typeface="+mn-lt"/>
                </a:rPr>
                <a:t>АБХАЗИЯ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D7774AA7-0884-410E-AEAA-4B0265DF8320}"/>
                </a:ext>
              </a:extLst>
            </p:cNvPr>
            <p:cNvSpPr txBox="1"/>
            <p:nvPr/>
          </p:nvSpPr>
          <p:spPr>
            <a:xfrm>
              <a:off x="5350255" y="4312206"/>
              <a:ext cx="5370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200" dirty="0">
                  <a:latin typeface="+mn-lt"/>
                </a:rPr>
                <a:t>АДЫГЕЯ</a:t>
              </a:r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-35973" y="1205252"/>
            <a:ext cx="12234948" cy="1595581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solidFill>
              <a:schemeClr val="tx1"/>
            </a:solidFill>
          </a:ln>
          <a:effectLst>
            <a:glow>
              <a:schemeClr val="accent1"/>
            </a:glow>
            <a:outerShdw blurRad="50800" dist="38100" dir="5400000" algn="t" rotWithShape="0">
              <a:prstClr val="black">
                <a:alpha val="40000"/>
              </a:prstClr>
            </a:outerShdw>
            <a:reflection endPos="0" dir="5400000" sy="-100000" algn="bl" rotWithShape="0"/>
            <a:softEdge rad="0"/>
          </a:effectLst>
        </p:spPr>
        <p:txBody>
          <a:bodyPr wrap="square" lIns="101862" tIns="50935" rIns="101862" bIns="50935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</a:rPr>
              <a:t>ЧС природного характера:</a:t>
            </a:r>
            <a:endParaRPr lang="ru-RU" sz="1400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</a:rPr>
              <a:t>не прогнозируются.</a:t>
            </a:r>
            <a:endParaRPr lang="ru-RU" sz="1400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</a:rPr>
              <a:t>Происшествия природного характера:</a:t>
            </a:r>
            <a:endParaRPr lang="ru-RU" sz="1400" dirty="0"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</a:rPr>
              <a:t>обвально-осыпные процессы, сход оползней, просадка грунта </a:t>
            </a:r>
            <a:r>
              <a:rPr lang="ru-RU" sz="1400" i="1" dirty="0">
                <a:latin typeface="Times New Roman"/>
                <a:ea typeface="Times New Roman"/>
              </a:rPr>
              <a:t>(Абинский, Апшеронский, Белореченский, Крымский, Курганинский, Лабинский, Мостовский, Новокубанский, Отрадненский, Северский, Туапсинский, Успенский районы и гг. Анапа, Геленджик, Горячий Ключ, Новороссийск, Сочи)</a:t>
            </a:r>
            <a:r>
              <a:rPr lang="ru-RU" sz="1400" b="1" dirty="0">
                <a:latin typeface="Times New Roman"/>
                <a:ea typeface="Times New Roman"/>
              </a:rPr>
              <a:t> 17 МО;</a:t>
            </a:r>
            <a:endParaRPr lang="ru-RU" sz="1400" dirty="0"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</a:rPr>
              <a:t>сход снежных лавин </a:t>
            </a:r>
            <a:r>
              <a:rPr lang="ru-RU" sz="1400" i="1" dirty="0">
                <a:latin typeface="Times New Roman"/>
                <a:ea typeface="Times New Roman"/>
              </a:rPr>
              <a:t>(МО г. Сочи)</a:t>
            </a:r>
            <a:r>
              <a:rPr lang="ru-RU" sz="1400" b="1" i="1" dirty="0">
                <a:latin typeface="Times New Roman"/>
                <a:ea typeface="Times New Roman"/>
              </a:rPr>
              <a:t> </a:t>
            </a:r>
            <a:r>
              <a:rPr lang="ru-RU" sz="1400" b="1" dirty="0">
                <a:latin typeface="Times New Roman"/>
                <a:ea typeface="Times New Roman"/>
              </a:rPr>
              <a:t>1 МО.</a:t>
            </a:r>
            <a:endParaRPr lang="ru-RU" sz="14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85B6D2BD-EF3A-4C5A-B2C2-E993F90F6A36}"/>
              </a:ext>
            </a:extLst>
          </p:cNvPr>
          <p:cNvSpPr/>
          <p:nvPr/>
        </p:nvSpPr>
        <p:spPr bwMode="auto">
          <a:xfrm>
            <a:off x="-28997" y="-1854"/>
            <a:ext cx="12220997" cy="617539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975" tIns="33501" rIns="66975" bIns="33501" anchor="ctr"/>
          <a:lstStyle/>
          <a:p>
            <a:pPr algn="ctr"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ЧРЕЗВЫЧАЙНЫХ СИТУАЦИЙ</a:t>
            </a:r>
          </a:p>
          <a:p>
            <a:pPr algn="ctr"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ТЕРРИТОРИИ КРАСНОДАРСКОГО КРАЯ</a:t>
            </a:r>
          </a:p>
          <a:p>
            <a:pPr algn="ctr" defTabSz="777263">
              <a:tabLst>
                <a:tab pos="6818313" algn="l"/>
              </a:tabLst>
            </a:pPr>
            <a:r>
              <a:rPr lang="ru-RU" altLang="ru-RU" sz="1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ru-RU" altLang="ru-RU" sz="1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altLang="ru-RU" sz="1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21.01.2021 </a:t>
            </a:r>
            <a:r>
              <a:rPr lang="ru-RU" altLang="ru-RU" sz="1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г.)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D8AF9AD4-EED1-4C87-815E-DDBB272047A5}"/>
              </a:ext>
            </a:extLst>
          </p:cNvPr>
          <p:cNvSpPr/>
          <p:nvPr/>
        </p:nvSpPr>
        <p:spPr>
          <a:xfrm>
            <a:off x="-32229" y="4586763"/>
            <a:ext cx="12218888" cy="749242"/>
          </a:xfrm>
          <a:prstGeom prst="rect">
            <a:avLst/>
          </a:prstGeom>
          <a:solidFill>
            <a:srgbClr val="FFFF00">
              <a:alpha val="72000"/>
            </a:srgbClr>
          </a:solidFill>
          <a:ln>
            <a:solidFill>
              <a:schemeClr val="tx1"/>
            </a:solidFill>
          </a:ln>
          <a:effectLst>
            <a:glow>
              <a:schemeClr val="accent1"/>
            </a:glow>
            <a:outerShdw blurRad="50800" dist="38100" dir="5400000" algn="t" rotWithShape="0">
              <a:prstClr val="black">
                <a:alpha val="40000"/>
              </a:prstClr>
            </a:outerShdw>
            <a:reflection endPos="0" dir="5400000" sy="-100000" algn="bl" rotWithShape="0"/>
            <a:softEdge rad="0"/>
          </a:effectLst>
        </p:spPr>
        <p:txBody>
          <a:bodyPr wrap="square" lIns="101911" tIns="50958" rIns="101911" bIns="50958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</a:rPr>
              <a:t>На контроле 1 экстренное предупреждение:</a:t>
            </a:r>
          </a:p>
          <a:p>
            <a:pPr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</a:rPr>
              <a:t>1. ЭП ЦУКС РО № 247-ОДС 19-3-9 от 18.01.2021: с 18 часов 18 января до 18 часов 21 января в горах Краснодарского края выше 1000 м лавиноопасно.</a:t>
            </a:r>
          </a:p>
        </p:txBody>
      </p:sp>
    </p:spTree>
    <p:extLst>
      <p:ext uri="{BB962C8B-B14F-4D97-AF65-F5344CB8AC3E}">
        <p14:creationId xmlns:p14="http://schemas.microsoft.com/office/powerpoint/2010/main" val="138286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267" y="3520439"/>
            <a:ext cx="5981731" cy="33297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20440"/>
            <a:ext cx="6141459" cy="33297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268" y="633601"/>
            <a:ext cx="5981731" cy="28411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9" y="633600"/>
            <a:ext cx="6141628" cy="28868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67542" y="64271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638019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00:00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 </a:t>
            </a:r>
            <a:r>
              <a:rPr lang="ru-RU" dirty="0" smtClean="0">
                <a:solidFill>
                  <a:schemeClr val="bg1"/>
                </a:solidFill>
              </a:rPr>
              <a:t>ТЕМПЕРАТУРЫ НА 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21.01.2021г.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2510" y="1898422"/>
            <a:ext cx="198950" cy="157629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93049" y="1898422"/>
            <a:ext cx="198950" cy="15762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93049" y="5273857"/>
            <a:ext cx="198950" cy="157629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2510" y="5281702"/>
            <a:ext cx="198950" cy="157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14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0292" y="3533275"/>
            <a:ext cx="5991707" cy="33168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20440"/>
            <a:ext cx="6141459" cy="33297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864" y="633599"/>
            <a:ext cx="6016135" cy="28358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633600"/>
            <a:ext cx="6141461" cy="283589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67542" y="64271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638019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00:00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 </a:t>
            </a:r>
            <a:r>
              <a:rPr lang="ru-RU" dirty="0" smtClean="0">
                <a:solidFill>
                  <a:schemeClr val="bg1"/>
                </a:solidFill>
              </a:rPr>
              <a:t>ТЕМПЕРАТУРЫ НА 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22.01.2021г.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2510" y="1898422"/>
            <a:ext cx="198950" cy="157629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93049" y="1898422"/>
            <a:ext cx="198950" cy="15762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93049" y="5273857"/>
            <a:ext cx="198950" cy="157629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2510" y="5281702"/>
            <a:ext cx="198950" cy="157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4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696" y="3520440"/>
            <a:ext cx="6008304" cy="33375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1" y="3520440"/>
            <a:ext cx="6131489" cy="33375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6789" y="632604"/>
            <a:ext cx="5975209" cy="28421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1" y="633599"/>
            <a:ext cx="6131489" cy="28411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67542" y="638293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63360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00:00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6014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83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238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707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21.01.2021г.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75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0" y="3520440"/>
            <a:ext cx="6131780" cy="33375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8850" y="3520440"/>
            <a:ext cx="5993147" cy="33375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851" y="627984"/>
            <a:ext cx="5993147" cy="28467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48" y="643459"/>
            <a:ext cx="6126612" cy="283126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67542" y="638293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63360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00:00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6014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83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238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707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22.01.2021г.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92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260" y="3497580"/>
            <a:ext cx="5976739" cy="33604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5" y="3520440"/>
            <a:ext cx="6131785" cy="33375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268" y="642796"/>
            <a:ext cx="5981732" cy="28319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633599"/>
            <a:ext cx="6141461" cy="28411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67542" y="64271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638019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00:00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 </a:t>
            </a:r>
            <a:r>
              <a:rPr lang="ru-RU" dirty="0" smtClean="0">
                <a:solidFill>
                  <a:schemeClr val="bg1"/>
                </a:solidFill>
              </a:rPr>
              <a:t>ВЕТРОВОЙ НАГРУЗКИ НА 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21.01.2021г.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553" y="1933575"/>
            <a:ext cx="190978" cy="152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5160" y="1923098"/>
            <a:ext cx="190978" cy="152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021" y="5248275"/>
            <a:ext cx="190978" cy="152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4628" y="5237798"/>
            <a:ext cx="190978" cy="152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09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0239" y="3520440"/>
            <a:ext cx="5965899" cy="33375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8" y="3501008"/>
            <a:ext cx="6132731" cy="33713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650" y="633599"/>
            <a:ext cx="5938955" cy="28411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3600"/>
            <a:ext cx="6141460" cy="28411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67542" y="64271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638019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00:00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 </a:t>
            </a:r>
            <a:r>
              <a:rPr lang="ru-RU" dirty="0" smtClean="0">
                <a:solidFill>
                  <a:schemeClr val="bg1"/>
                </a:solidFill>
              </a:rPr>
              <a:t>ВЕТРОВОЙ НАГРУЗКИ НА 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22.01.2021г.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553" y="1933575"/>
            <a:ext cx="190978" cy="152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5160" y="1923098"/>
            <a:ext cx="190978" cy="152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021" y="5248275"/>
            <a:ext cx="190978" cy="152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4628" y="5237798"/>
            <a:ext cx="190978" cy="152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465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584834</TotalTime>
  <Words>521</Words>
  <Application>Microsoft Office PowerPoint</Application>
  <PresentationFormat>Произвольный</PresentationFormat>
  <Paragraphs>142</Paragraphs>
  <Slides>10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User</cp:lastModifiedBy>
  <cp:revision>25795</cp:revision>
  <cp:lastPrinted>2020-08-16T16:46:55Z</cp:lastPrinted>
  <dcterms:created xsi:type="dcterms:W3CDTF">2014-09-08T13:21:12Z</dcterms:created>
  <dcterms:modified xsi:type="dcterms:W3CDTF">2021-01-20T15:04:04Z</dcterms:modified>
</cp:coreProperties>
</file>