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08DD8-FF95-4D9B-9F22-E24EF189E672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45A9-FAA0-4E63-B6A0-433179E07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3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433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6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7459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89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9359-5849-4D6F-B321-9945297927E0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A002-CD55-4908-BCA1-2759486AB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045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9359-5849-4D6F-B321-9945297927E0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A002-CD55-4908-BCA1-2759486AB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661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9359-5849-4D6F-B321-9945297927E0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A002-CD55-4908-BCA1-2759486AB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92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9359-5849-4D6F-B321-9945297927E0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A002-CD55-4908-BCA1-2759486AB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37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9359-5849-4D6F-B321-9945297927E0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A002-CD55-4908-BCA1-2759486AB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888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9359-5849-4D6F-B321-9945297927E0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A002-CD55-4908-BCA1-2759486AB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56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9359-5849-4D6F-B321-9945297927E0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A002-CD55-4908-BCA1-2759486AB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07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9359-5849-4D6F-B321-9945297927E0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A002-CD55-4908-BCA1-2759486AB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45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9359-5849-4D6F-B321-9945297927E0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A002-CD55-4908-BCA1-2759486AB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3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9359-5849-4D6F-B321-9945297927E0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A002-CD55-4908-BCA1-2759486AB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24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49359-5849-4D6F-B321-9945297927E0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A002-CD55-4908-BCA1-2759486AB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8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49359-5849-4D6F-B321-9945297927E0}" type="datetimeFigureOut">
              <a:rPr lang="ru-RU" smtClean="0"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DA002-CD55-4908-BCA1-2759486AB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71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6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ой филь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492" r="4375"/>
          <a:stretch/>
        </p:blipFill>
        <p:spPr>
          <a:xfrm>
            <a:off x="0" y="625995"/>
            <a:ext cx="12192000" cy="6244279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СУММАРНОГО КОЛИЧЕСТВА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ЮФО И СКФО </a:t>
            </a:r>
            <a:r>
              <a:rPr lang="ru-RU" dirty="0">
                <a:solidFill>
                  <a:schemeClr val="bg1"/>
                </a:solidFill>
              </a:rPr>
              <a:t>(ИР «</a:t>
            </a:r>
            <a:r>
              <a:rPr lang="en-US" dirty="0" err="1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(от 02.12.2019 на 03-05.12.2019)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31" name="Рисунок 4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783" y="3618954"/>
            <a:ext cx="286488" cy="28094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32" name="TextBox 431"/>
          <p:cNvSpPr txBox="1"/>
          <p:nvPr/>
        </p:nvSpPr>
        <p:spPr>
          <a:xfrm>
            <a:off x="6539122" y="4134614"/>
            <a:ext cx="577523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Сочи</a:t>
            </a:r>
            <a:endParaRPr lang="ru-RU" sz="1000" dirty="0"/>
          </a:p>
        </p:txBody>
      </p:sp>
      <p:sp>
        <p:nvSpPr>
          <p:cNvPr id="433" name="TextBox 432"/>
          <p:cNvSpPr txBox="1"/>
          <p:nvPr/>
        </p:nvSpPr>
        <p:spPr>
          <a:xfrm>
            <a:off x="6119647" y="3372733"/>
            <a:ext cx="825393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Краснодар</a:t>
            </a:r>
            <a:endParaRPr lang="ru-RU" sz="1000" dirty="0"/>
          </a:p>
        </p:txBody>
      </p:sp>
      <p:sp>
        <p:nvSpPr>
          <p:cNvPr id="434" name="TextBox 433"/>
          <p:cNvSpPr txBox="1"/>
          <p:nvPr/>
        </p:nvSpPr>
        <p:spPr>
          <a:xfrm>
            <a:off x="3724712" y="3589968"/>
            <a:ext cx="923239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Севастополь</a:t>
            </a:r>
            <a:endParaRPr lang="ru-RU" sz="1000" dirty="0"/>
          </a:p>
        </p:txBody>
      </p:sp>
      <p:sp>
        <p:nvSpPr>
          <p:cNvPr id="435" name="TextBox 434"/>
          <p:cNvSpPr txBox="1"/>
          <p:nvPr/>
        </p:nvSpPr>
        <p:spPr>
          <a:xfrm>
            <a:off x="7373769" y="3308414"/>
            <a:ext cx="889387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Ставрополь</a:t>
            </a:r>
            <a:endParaRPr lang="ru-RU" sz="1000" dirty="0"/>
          </a:p>
        </p:txBody>
      </p:sp>
      <p:sp>
        <p:nvSpPr>
          <p:cNvPr id="436" name="TextBox 435"/>
          <p:cNvSpPr txBox="1"/>
          <p:nvPr/>
        </p:nvSpPr>
        <p:spPr>
          <a:xfrm>
            <a:off x="8552624" y="4257725"/>
            <a:ext cx="984689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Владикавказ</a:t>
            </a:r>
            <a:endParaRPr lang="ru-RU" sz="1000" dirty="0"/>
          </a:p>
        </p:txBody>
      </p:sp>
      <p:sp>
        <p:nvSpPr>
          <p:cNvPr id="437" name="TextBox 436"/>
          <p:cNvSpPr txBox="1"/>
          <p:nvPr/>
        </p:nvSpPr>
        <p:spPr>
          <a:xfrm>
            <a:off x="10207172" y="2653672"/>
            <a:ext cx="825393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Астрахань</a:t>
            </a:r>
            <a:endParaRPr lang="ru-RU" sz="1000" dirty="0"/>
          </a:p>
        </p:txBody>
      </p:sp>
      <p:sp>
        <p:nvSpPr>
          <p:cNvPr id="440" name="TextBox 439"/>
          <p:cNvSpPr txBox="1"/>
          <p:nvPr/>
        </p:nvSpPr>
        <p:spPr>
          <a:xfrm>
            <a:off x="9895313" y="4408790"/>
            <a:ext cx="885284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Махачкала</a:t>
            </a:r>
            <a:endParaRPr lang="ru-RU" sz="1000" dirty="0"/>
          </a:p>
        </p:txBody>
      </p:sp>
      <p:sp>
        <p:nvSpPr>
          <p:cNvPr id="443" name="TextBox 442"/>
          <p:cNvSpPr txBox="1"/>
          <p:nvPr/>
        </p:nvSpPr>
        <p:spPr>
          <a:xfrm>
            <a:off x="8614074" y="1276672"/>
            <a:ext cx="923239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Волгоград</a:t>
            </a:r>
            <a:endParaRPr lang="ru-RU" sz="1000" dirty="0"/>
          </a:p>
        </p:txBody>
      </p:sp>
      <p:sp>
        <p:nvSpPr>
          <p:cNvPr id="447" name="TextBox 446"/>
          <p:cNvSpPr txBox="1"/>
          <p:nvPr/>
        </p:nvSpPr>
        <p:spPr>
          <a:xfrm>
            <a:off x="6254801" y="2195639"/>
            <a:ext cx="1118968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Ростов-на-Дону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9291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455"/>
            <a:ext cx="12192000" cy="6295545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4237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СУММАРНЫХ </a:t>
            </a:r>
            <a:r>
              <a:rPr lang="ru-RU" dirty="0">
                <a:solidFill>
                  <a:schemeClr val="bg1"/>
                </a:solidFill>
              </a:rPr>
              <a:t>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ЮФО (ИР </a:t>
            </a:r>
            <a:r>
              <a:rPr lang="ru-RU" dirty="0">
                <a:solidFill>
                  <a:schemeClr val="bg1"/>
                </a:solidFill>
              </a:rPr>
              <a:t>«</a:t>
            </a:r>
            <a:r>
              <a:rPr lang="en-US" dirty="0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от </a:t>
            </a:r>
            <a:r>
              <a:rPr lang="ru-RU" dirty="0" smtClean="0">
                <a:solidFill>
                  <a:schemeClr val="bg1"/>
                </a:solidFill>
              </a:rPr>
              <a:t>02.12.2019 на 03-05.12.2019)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31" name="Рисунок 4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960" y="3495758"/>
            <a:ext cx="296227" cy="33305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38" name="TextBox 437"/>
          <p:cNvSpPr txBox="1"/>
          <p:nvPr/>
        </p:nvSpPr>
        <p:spPr>
          <a:xfrm>
            <a:off x="5188495" y="3849573"/>
            <a:ext cx="577523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Сочи</a:t>
            </a:r>
            <a:endParaRPr lang="ru-RU" sz="1000" dirty="0"/>
          </a:p>
        </p:txBody>
      </p:sp>
      <p:sp>
        <p:nvSpPr>
          <p:cNvPr id="439" name="TextBox 438"/>
          <p:cNvSpPr txBox="1"/>
          <p:nvPr/>
        </p:nvSpPr>
        <p:spPr>
          <a:xfrm>
            <a:off x="4517350" y="2232625"/>
            <a:ext cx="825393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Краснодар</a:t>
            </a:r>
            <a:endParaRPr lang="ru-RU" sz="1000" dirty="0"/>
          </a:p>
        </p:txBody>
      </p:sp>
      <p:sp>
        <p:nvSpPr>
          <p:cNvPr id="442" name="TextBox 441"/>
          <p:cNvSpPr txBox="1"/>
          <p:nvPr/>
        </p:nvSpPr>
        <p:spPr>
          <a:xfrm>
            <a:off x="302004" y="2809976"/>
            <a:ext cx="923239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Севастополь</a:t>
            </a:r>
            <a:endParaRPr lang="ru-RU" sz="1000" dirty="0"/>
          </a:p>
        </p:txBody>
      </p:sp>
      <p:sp>
        <p:nvSpPr>
          <p:cNvPr id="443" name="TextBox 442"/>
          <p:cNvSpPr txBox="1"/>
          <p:nvPr/>
        </p:nvSpPr>
        <p:spPr>
          <a:xfrm>
            <a:off x="6720470" y="2268363"/>
            <a:ext cx="889387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Ставрополь</a:t>
            </a:r>
            <a:endParaRPr lang="ru-RU" sz="1000" dirty="0"/>
          </a:p>
        </p:txBody>
      </p:sp>
      <p:sp>
        <p:nvSpPr>
          <p:cNvPr id="444" name="TextBox 443"/>
          <p:cNvSpPr txBox="1"/>
          <p:nvPr/>
        </p:nvSpPr>
        <p:spPr>
          <a:xfrm>
            <a:off x="8636515" y="4442529"/>
            <a:ext cx="984689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Владикавказ</a:t>
            </a:r>
            <a:endParaRPr lang="ru-RU" sz="1000" dirty="0"/>
          </a:p>
        </p:txBody>
      </p:sp>
      <p:sp>
        <p:nvSpPr>
          <p:cNvPr id="445" name="TextBox 444"/>
          <p:cNvSpPr txBox="1"/>
          <p:nvPr/>
        </p:nvSpPr>
        <p:spPr>
          <a:xfrm>
            <a:off x="11196388" y="838308"/>
            <a:ext cx="825393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Астрахань</a:t>
            </a:r>
            <a:endParaRPr lang="ru-RU" sz="1000" dirty="0"/>
          </a:p>
        </p:txBody>
      </p:sp>
      <p:sp>
        <p:nvSpPr>
          <p:cNvPr id="447" name="TextBox 446"/>
          <p:cNvSpPr txBox="1"/>
          <p:nvPr/>
        </p:nvSpPr>
        <p:spPr>
          <a:xfrm>
            <a:off x="10753746" y="4442530"/>
            <a:ext cx="885284" cy="246221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Махачкала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51206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94" y="3712392"/>
            <a:ext cx="6107906" cy="3153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1966"/>
            <a:ext cx="6084094" cy="31328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94" y="623383"/>
            <a:ext cx="6107906" cy="30857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613"/>
            <a:ext cx="6084094" cy="3100538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ЮФО И СКФО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02.12.2019 на 03.12.2019)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5" name="Рисунок 4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33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7" name="Рисунок 4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877" y="443380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8" name="Рисунок 4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81" y="4433467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4" name="Рисунок 4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082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41" name="TextBox 440"/>
          <p:cNvSpPr txBox="1"/>
          <p:nvPr/>
        </p:nvSpPr>
        <p:spPr>
          <a:xfrm>
            <a:off x="2344809" y="612184"/>
            <a:ext cx="1308777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06.00 03.12.2019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8543889" y="623385"/>
            <a:ext cx="136284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12.00 03.12.2019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3" name="TextBox 442"/>
          <p:cNvSpPr txBox="1"/>
          <p:nvPr/>
        </p:nvSpPr>
        <p:spPr>
          <a:xfrm>
            <a:off x="2359152" y="370400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18.00 03.12.2019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8674398" y="371239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24.00 03.12.2019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0" y="671248"/>
            <a:ext cx="6063656" cy="2015872"/>
            <a:chOff x="0" y="671248"/>
            <a:chExt cx="6063656" cy="2015872"/>
          </a:xfrm>
        </p:grpSpPr>
        <p:sp>
          <p:nvSpPr>
            <p:cNvPr id="504" name="TextBox 503"/>
            <p:cNvSpPr txBox="1"/>
            <p:nvPr/>
          </p:nvSpPr>
          <p:spPr>
            <a:xfrm>
              <a:off x="2480409" y="2102972"/>
              <a:ext cx="43569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Сочи</a:t>
              </a:r>
              <a:endParaRPr lang="ru-RU" dirty="0"/>
            </a:p>
          </p:txBody>
        </p:sp>
        <p:sp>
          <p:nvSpPr>
            <p:cNvPr id="505" name="TextBox 504"/>
            <p:cNvSpPr txBox="1"/>
            <p:nvPr/>
          </p:nvSpPr>
          <p:spPr>
            <a:xfrm>
              <a:off x="2135275" y="1364450"/>
              <a:ext cx="69026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Краснодар</a:t>
              </a:r>
              <a:endParaRPr lang="ru-RU" dirty="0"/>
            </a:p>
          </p:txBody>
        </p:sp>
        <p:sp>
          <p:nvSpPr>
            <p:cNvPr id="506" name="TextBox 505"/>
            <p:cNvSpPr txBox="1"/>
            <p:nvPr/>
          </p:nvSpPr>
          <p:spPr>
            <a:xfrm>
              <a:off x="0" y="1634931"/>
              <a:ext cx="882584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Севастополь</a:t>
              </a:r>
              <a:endParaRPr lang="ru-RU" dirty="0"/>
            </a:p>
          </p:txBody>
        </p:sp>
        <p:sp>
          <p:nvSpPr>
            <p:cNvPr id="507" name="TextBox 506"/>
            <p:cNvSpPr txBox="1"/>
            <p:nvPr/>
          </p:nvSpPr>
          <p:spPr>
            <a:xfrm>
              <a:off x="3191115" y="1364450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Ставрополь</a:t>
              </a:r>
              <a:endParaRPr lang="ru-RU" dirty="0"/>
            </a:p>
          </p:txBody>
        </p:sp>
        <p:sp>
          <p:nvSpPr>
            <p:cNvPr id="508" name="TextBox 507"/>
            <p:cNvSpPr txBox="1"/>
            <p:nvPr/>
          </p:nvSpPr>
          <p:spPr>
            <a:xfrm>
              <a:off x="4193132" y="2453127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Владикавказ</a:t>
              </a:r>
              <a:endParaRPr lang="ru-RU" dirty="0"/>
            </a:p>
          </p:txBody>
        </p:sp>
        <p:sp>
          <p:nvSpPr>
            <p:cNvPr id="509" name="TextBox 508"/>
            <p:cNvSpPr txBox="1"/>
            <p:nvPr/>
          </p:nvSpPr>
          <p:spPr>
            <a:xfrm>
              <a:off x="5369356" y="671248"/>
              <a:ext cx="694300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Астрахань</a:t>
              </a:r>
              <a:endParaRPr lang="ru-RU" dirty="0"/>
            </a:p>
          </p:txBody>
        </p:sp>
        <p:sp>
          <p:nvSpPr>
            <p:cNvPr id="511" name="TextBox 510"/>
            <p:cNvSpPr txBox="1"/>
            <p:nvPr/>
          </p:nvSpPr>
          <p:spPr>
            <a:xfrm>
              <a:off x="5109162" y="2471676"/>
              <a:ext cx="721065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800" dirty="0" smtClean="0"/>
                <a:t>Махачкала</a:t>
              </a:r>
              <a:endParaRPr lang="ru-RU" sz="800" dirty="0"/>
            </a:p>
          </p:txBody>
        </p:sp>
      </p:grpSp>
      <p:grpSp>
        <p:nvGrpSpPr>
          <p:cNvPr id="470" name="Группа 469"/>
          <p:cNvGrpSpPr/>
          <p:nvPr/>
        </p:nvGrpSpPr>
        <p:grpSpPr>
          <a:xfrm>
            <a:off x="6117018" y="673718"/>
            <a:ext cx="6063656" cy="2015872"/>
            <a:chOff x="0" y="671248"/>
            <a:chExt cx="6063656" cy="2015872"/>
          </a:xfrm>
        </p:grpSpPr>
        <p:sp>
          <p:nvSpPr>
            <p:cNvPr id="471" name="TextBox 470"/>
            <p:cNvSpPr txBox="1"/>
            <p:nvPr/>
          </p:nvSpPr>
          <p:spPr>
            <a:xfrm>
              <a:off x="2480409" y="2102972"/>
              <a:ext cx="43569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Сочи</a:t>
              </a:r>
              <a:endParaRPr lang="ru-RU" dirty="0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2135275" y="1364450"/>
              <a:ext cx="69026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Краснодар</a:t>
              </a:r>
              <a:endParaRPr lang="ru-RU" dirty="0"/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0" y="1634931"/>
              <a:ext cx="882584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Севастополь</a:t>
              </a:r>
              <a:endParaRPr lang="ru-RU" dirty="0"/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191115" y="1364450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Ставрополь</a:t>
              </a:r>
              <a:endParaRPr lang="ru-RU" dirty="0"/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4193132" y="2453127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Владикавказ</a:t>
              </a:r>
              <a:endParaRPr lang="ru-RU" dirty="0"/>
            </a:p>
          </p:txBody>
        </p:sp>
        <p:sp>
          <p:nvSpPr>
            <p:cNvPr id="476" name="TextBox 475"/>
            <p:cNvSpPr txBox="1"/>
            <p:nvPr/>
          </p:nvSpPr>
          <p:spPr>
            <a:xfrm>
              <a:off x="5369356" y="671248"/>
              <a:ext cx="694300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Астрахань</a:t>
              </a:r>
              <a:endParaRPr lang="ru-RU" dirty="0"/>
            </a:p>
          </p:txBody>
        </p:sp>
        <p:sp>
          <p:nvSpPr>
            <p:cNvPr id="477" name="TextBox 476"/>
            <p:cNvSpPr txBox="1"/>
            <p:nvPr/>
          </p:nvSpPr>
          <p:spPr>
            <a:xfrm>
              <a:off x="5109162" y="2471676"/>
              <a:ext cx="721065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800" dirty="0" smtClean="0"/>
                <a:t>Махачкала</a:t>
              </a:r>
              <a:endParaRPr lang="ru-RU" sz="800" dirty="0"/>
            </a:p>
          </p:txBody>
        </p:sp>
      </p:grpSp>
      <p:grpSp>
        <p:nvGrpSpPr>
          <p:cNvPr id="478" name="Группа 477"/>
          <p:cNvGrpSpPr/>
          <p:nvPr/>
        </p:nvGrpSpPr>
        <p:grpSpPr>
          <a:xfrm>
            <a:off x="-23416" y="3780481"/>
            <a:ext cx="6063656" cy="2015872"/>
            <a:chOff x="0" y="671248"/>
            <a:chExt cx="6063656" cy="2015872"/>
          </a:xfrm>
        </p:grpSpPr>
        <p:sp>
          <p:nvSpPr>
            <p:cNvPr id="479" name="TextBox 478"/>
            <p:cNvSpPr txBox="1"/>
            <p:nvPr/>
          </p:nvSpPr>
          <p:spPr>
            <a:xfrm>
              <a:off x="2480409" y="2102972"/>
              <a:ext cx="43569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Сочи</a:t>
              </a:r>
              <a:endParaRPr lang="ru-RU" dirty="0"/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2135275" y="1364450"/>
              <a:ext cx="69026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Краснодар</a:t>
              </a:r>
              <a:endParaRPr lang="ru-RU" dirty="0"/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0" y="1634931"/>
              <a:ext cx="882584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Севастополь</a:t>
              </a:r>
              <a:endParaRPr lang="ru-RU" dirty="0"/>
            </a:p>
          </p:txBody>
        </p:sp>
        <p:sp>
          <p:nvSpPr>
            <p:cNvPr id="482" name="TextBox 481"/>
            <p:cNvSpPr txBox="1"/>
            <p:nvPr/>
          </p:nvSpPr>
          <p:spPr>
            <a:xfrm>
              <a:off x="3191115" y="1364450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Ставрополь</a:t>
              </a:r>
              <a:endParaRPr lang="ru-RU" dirty="0"/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4193132" y="2453127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Владикавказ</a:t>
              </a:r>
              <a:endParaRPr lang="ru-RU" dirty="0"/>
            </a:p>
          </p:txBody>
        </p:sp>
        <p:sp>
          <p:nvSpPr>
            <p:cNvPr id="484" name="TextBox 483"/>
            <p:cNvSpPr txBox="1"/>
            <p:nvPr/>
          </p:nvSpPr>
          <p:spPr>
            <a:xfrm>
              <a:off x="5369356" y="671248"/>
              <a:ext cx="694300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Астрахань</a:t>
              </a:r>
              <a:endParaRPr lang="ru-RU" dirty="0"/>
            </a:p>
          </p:txBody>
        </p:sp>
        <p:sp>
          <p:nvSpPr>
            <p:cNvPr id="485" name="TextBox 484"/>
            <p:cNvSpPr txBox="1"/>
            <p:nvPr/>
          </p:nvSpPr>
          <p:spPr>
            <a:xfrm>
              <a:off x="5109162" y="2471676"/>
              <a:ext cx="721065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800" dirty="0" smtClean="0"/>
                <a:t>Махачкала</a:t>
              </a:r>
              <a:endParaRPr lang="ru-RU" sz="800" dirty="0"/>
            </a:p>
          </p:txBody>
        </p:sp>
      </p:grpSp>
      <p:grpSp>
        <p:nvGrpSpPr>
          <p:cNvPr id="486" name="Группа 485"/>
          <p:cNvGrpSpPr/>
          <p:nvPr/>
        </p:nvGrpSpPr>
        <p:grpSpPr>
          <a:xfrm>
            <a:off x="6135759" y="3801500"/>
            <a:ext cx="6063656" cy="2015872"/>
            <a:chOff x="0" y="671248"/>
            <a:chExt cx="6063656" cy="2015872"/>
          </a:xfrm>
        </p:grpSpPr>
        <p:sp>
          <p:nvSpPr>
            <p:cNvPr id="487" name="TextBox 486"/>
            <p:cNvSpPr txBox="1"/>
            <p:nvPr/>
          </p:nvSpPr>
          <p:spPr>
            <a:xfrm>
              <a:off x="2480409" y="2102972"/>
              <a:ext cx="43569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Сочи</a:t>
              </a:r>
              <a:endParaRPr lang="ru-RU" dirty="0"/>
            </a:p>
          </p:txBody>
        </p:sp>
        <p:sp>
          <p:nvSpPr>
            <p:cNvPr id="488" name="TextBox 487"/>
            <p:cNvSpPr txBox="1"/>
            <p:nvPr/>
          </p:nvSpPr>
          <p:spPr>
            <a:xfrm>
              <a:off x="2135275" y="1364450"/>
              <a:ext cx="69026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Краснодар</a:t>
              </a:r>
              <a:endParaRPr lang="ru-RU" dirty="0"/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0" y="1634931"/>
              <a:ext cx="882584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Севастополь</a:t>
              </a:r>
              <a:endParaRPr lang="ru-RU" dirty="0"/>
            </a:p>
          </p:txBody>
        </p:sp>
        <p:sp>
          <p:nvSpPr>
            <p:cNvPr id="490" name="TextBox 489"/>
            <p:cNvSpPr txBox="1"/>
            <p:nvPr/>
          </p:nvSpPr>
          <p:spPr>
            <a:xfrm>
              <a:off x="3191115" y="1364450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Ставрополь</a:t>
              </a:r>
              <a:endParaRPr lang="ru-RU" dirty="0"/>
            </a:p>
          </p:txBody>
        </p:sp>
        <p:sp>
          <p:nvSpPr>
            <p:cNvPr id="491" name="TextBox 490"/>
            <p:cNvSpPr txBox="1"/>
            <p:nvPr/>
          </p:nvSpPr>
          <p:spPr>
            <a:xfrm>
              <a:off x="4193132" y="2453127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Владикавказ</a:t>
              </a:r>
              <a:endParaRPr lang="ru-RU" dirty="0"/>
            </a:p>
          </p:txBody>
        </p:sp>
        <p:sp>
          <p:nvSpPr>
            <p:cNvPr id="492" name="TextBox 491"/>
            <p:cNvSpPr txBox="1"/>
            <p:nvPr/>
          </p:nvSpPr>
          <p:spPr>
            <a:xfrm>
              <a:off x="5369356" y="671248"/>
              <a:ext cx="694300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Астрахань</a:t>
              </a:r>
              <a:endParaRPr lang="ru-RU" dirty="0"/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5109162" y="2471676"/>
              <a:ext cx="721065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800" dirty="0" smtClean="0"/>
                <a:t>Махачкала</a:t>
              </a:r>
              <a:endParaRPr lang="ru-RU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23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94" y="3670924"/>
            <a:ext cx="6107906" cy="3208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9150"/>
            <a:ext cx="6084094" cy="3170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94" y="629919"/>
            <a:ext cx="6107906" cy="30824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614"/>
            <a:ext cx="6084094" cy="3088562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НА ТЕРРИТОРИИ ЮФО И СКФО</a:t>
            </a: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02.12.2019 на 03.12.2019)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11467356" y="45254"/>
            <a:ext cx="625999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2" name="Рисунок 4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48" y="4661109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3" name="Рисунок 4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840" y="4661109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6" name="Рисунок 4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67" y="1518783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72" name="Рисунок 4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163" y="1518783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46" name="TextBox 445"/>
          <p:cNvSpPr txBox="1"/>
          <p:nvPr/>
        </p:nvSpPr>
        <p:spPr>
          <a:xfrm>
            <a:off x="2344809" y="612184"/>
            <a:ext cx="1308777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06.00 03.12.2019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7" name="TextBox 446"/>
          <p:cNvSpPr txBox="1"/>
          <p:nvPr/>
        </p:nvSpPr>
        <p:spPr>
          <a:xfrm>
            <a:off x="8543889" y="623385"/>
            <a:ext cx="136284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12.00 03.12.2019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2359152" y="370400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18.00 03.12.2019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8674398" y="371239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24.00 03.12.2019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460" name="Группа 459"/>
          <p:cNvGrpSpPr/>
          <p:nvPr/>
        </p:nvGrpSpPr>
        <p:grpSpPr>
          <a:xfrm>
            <a:off x="0" y="671248"/>
            <a:ext cx="6063656" cy="2015872"/>
            <a:chOff x="0" y="671248"/>
            <a:chExt cx="6063656" cy="2015872"/>
          </a:xfrm>
        </p:grpSpPr>
        <p:sp>
          <p:nvSpPr>
            <p:cNvPr id="461" name="TextBox 460"/>
            <p:cNvSpPr txBox="1"/>
            <p:nvPr/>
          </p:nvSpPr>
          <p:spPr>
            <a:xfrm>
              <a:off x="2480409" y="2102972"/>
              <a:ext cx="43569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Сочи</a:t>
              </a:r>
              <a:endParaRPr lang="ru-RU" dirty="0"/>
            </a:p>
          </p:txBody>
        </p:sp>
        <p:sp>
          <p:nvSpPr>
            <p:cNvPr id="468" name="TextBox 467"/>
            <p:cNvSpPr txBox="1"/>
            <p:nvPr/>
          </p:nvSpPr>
          <p:spPr>
            <a:xfrm>
              <a:off x="2135275" y="1364450"/>
              <a:ext cx="69026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Краснодар</a:t>
              </a:r>
              <a:endParaRPr lang="ru-RU" dirty="0"/>
            </a:p>
          </p:txBody>
        </p:sp>
        <p:sp>
          <p:nvSpPr>
            <p:cNvPr id="469" name="TextBox 468"/>
            <p:cNvSpPr txBox="1"/>
            <p:nvPr/>
          </p:nvSpPr>
          <p:spPr>
            <a:xfrm>
              <a:off x="0" y="1634931"/>
              <a:ext cx="882584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Севастополь</a:t>
              </a:r>
              <a:endParaRPr lang="ru-RU" dirty="0"/>
            </a:p>
          </p:txBody>
        </p:sp>
        <p:sp>
          <p:nvSpPr>
            <p:cNvPr id="470" name="TextBox 469"/>
            <p:cNvSpPr txBox="1"/>
            <p:nvPr/>
          </p:nvSpPr>
          <p:spPr>
            <a:xfrm>
              <a:off x="3191115" y="1364450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Ставрополь</a:t>
              </a:r>
              <a:endParaRPr lang="ru-RU" dirty="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4193132" y="2453127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Владикавказ</a:t>
              </a:r>
              <a:endParaRPr lang="ru-RU" dirty="0"/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5369356" y="671248"/>
              <a:ext cx="694300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Астрахань</a:t>
              </a:r>
              <a:endParaRPr lang="ru-RU" dirty="0"/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5109162" y="2471676"/>
              <a:ext cx="721065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800" dirty="0" smtClean="0"/>
                <a:t>Махачкала</a:t>
              </a:r>
              <a:endParaRPr lang="ru-RU" sz="800" dirty="0"/>
            </a:p>
          </p:txBody>
        </p:sp>
      </p:grpSp>
      <p:grpSp>
        <p:nvGrpSpPr>
          <p:cNvPr id="475" name="Группа 474"/>
          <p:cNvGrpSpPr/>
          <p:nvPr/>
        </p:nvGrpSpPr>
        <p:grpSpPr>
          <a:xfrm>
            <a:off x="6093142" y="699022"/>
            <a:ext cx="6063656" cy="2015872"/>
            <a:chOff x="0" y="671248"/>
            <a:chExt cx="6063656" cy="2015872"/>
          </a:xfrm>
        </p:grpSpPr>
        <p:sp>
          <p:nvSpPr>
            <p:cNvPr id="476" name="TextBox 475"/>
            <p:cNvSpPr txBox="1"/>
            <p:nvPr/>
          </p:nvSpPr>
          <p:spPr>
            <a:xfrm>
              <a:off x="2480409" y="2102972"/>
              <a:ext cx="43569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Сочи</a:t>
              </a:r>
              <a:endParaRPr lang="ru-RU" dirty="0"/>
            </a:p>
          </p:txBody>
        </p:sp>
        <p:sp>
          <p:nvSpPr>
            <p:cNvPr id="477" name="TextBox 476"/>
            <p:cNvSpPr txBox="1"/>
            <p:nvPr/>
          </p:nvSpPr>
          <p:spPr>
            <a:xfrm>
              <a:off x="2135275" y="1364450"/>
              <a:ext cx="69026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Краснодар</a:t>
              </a:r>
              <a:endParaRPr lang="ru-RU" dirty="0"/>
            </a:p>
          </p:txBody>
        </p:sp>
        <p:sp>
          <p:nvSpPr>
            <p:cNvPr id="488" name="TextBox 487"/>
            <p:cNvSpPr txBox="1"/>
            <p:nvPr/>
          </p:nvSpPr>
          <p:spPr>
            <a:xfrm>
              <a:off x="0" y="1634931"/>
              <a:ext cx="882584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Севастополь</a:t>
              </a:r>
              <a:endParaRPr lang="ru-RU" dirty="0"/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3191115" y="1364450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Ставрополь</a:t>
              </a:r>
              <a:endParaRPr lang="ru-RU" dirty="0"/>
            </a:p>
          </p:txBody>
        </p:sp>
        <p:sp>
          <p:nvSpPr>
            <p:cNvPr id="490" name="TextBox 489"/>
            <p:cNvSpPr txBox="1"/>
            <p:nvPr/>
          </p:nvSpPr>
          <p:spPr>
            <a:xfrm>
              <a:off x="4193132" y="2453127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Владикавказ</a:t>
              </a:r>
              <a:endParaRPr lang="ru-RU" dirty="0"/>
            </a:p>
          </p:txBody>
        </p:sp>
        <p:sp>
          <p:nvSpPr>
            <p:cNvPr id="491" name="TextBox 490"/>
            <p:cNvSpPr txBox="1"/>
            <p:nvPr/>
          </p:nvSpPr>
          <p:spPr>
            <a:xfrm>
              <a:off x="5369356" y="671248"/>
              <a:ext cx="694300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Астрахань</a:t>
              </a:r>
              <a:endParaRPr lang="ru-RU" dirty="0"/>
            </a:p>
          </p:txBody>
        </p:sp>
        <p:sp>
          <p:nvSpPr>
            <p:cNvPr id="492" name="TextBox 491"/>
            <p:cNvSpPr txBox="1"/>
            <p:nvPr/>
          </p:nvSpPr>
          <p:spPr>
            <a:xfrm>
              <a:off x="5109162" y="2471676"/>
              <a:ext cx="721065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800" dirty="0" smtClean="0"/>
                <a:t>Махачкала</a:t>
              </a:r>
              <a:endParaRPr lang="ru-RU" sz="800" dirty="0"/>
            </a:p>
          </p:txBody>
        </p:sp>
      </p:grpSp>
      <p:grpSp>
        <p:nvGrpSpPr>
          <p:cNvPr id="493" name="Группа 492"/>
          <p:cNvGrpSpPr/>
          <p:nvPr/>
        </p:nvGrpSpPr>
        <p:grpSpPr>
          <a:xfrm>
            <a:off x="-34388" y="3814095"/>
            <a:ext cx="6063656" cy="2015872"/>
            <a:chOff x="0" y="671248"/>
            <a:chExt cx="6063656" cy="2015872"/>
          </a:xfrm>
        </p:grpSpPr>
        <p:sp>
          <p:nvSpPr>
            <p:cNvPr id="494" name="TextBox 493"/>
            <p:cNvSpPr txBox="1"/>
            <p:nvPr/>
          </p:nvSpPr>
          <p:spPr>
            <a:xfrm>
              <a:off x="2480409" y="2102972"/>
              <a:ext cx="43569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Сочи</a:t>
              </a:r>
              <a:endParaRPr lang="ru-RU" dirty="0"/>
            </a:p>
          </p:txBody>
        </p:sp>
        <p:sp>
          <p:nvSpPr>
            <p:cNvPr id="495" name="TextBox 494"/>
            <p:cNvSpPr txBox="1"/>
            <p:nvPr/>
          </p:nvSpPr>
          <p:spPr>
            <a:xfrm>
              <a:off x="2135275" y="1364450"/>
              <a:ext cx="69026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Краснодар</a:t>
              </a:r>
              <a:endParaRPr lang="ru-RU" dirty="0"/>
            </a:p>
          </p:txBody>
        </p:sp>
        <p:sp>
          <p:nvSpPr>
            <p:cNvPr id="496" name="TextBox 495"/>
            <p:cNvSpPr txBox="1"/>
            <p:nvPr/>
          </p:nvSpPr>
          <p:spPr>
            <a:xfrm>
              <a:off x="0" y="1634931"/>
              <a:ext cx="882584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Севастополь</a:t>
              </a:r>
              <a:endParaRPr lang="ru-RU" dirty="0"/>
            </a:p>
          </p:txBody>
        </p:sp>
        <p:sp>
          <p:nvSpPr>
            <p:cNvPr id="497" name="TextBox 496"/>
            <p:cNvSpPr txBox="1"/>
            <p:nvPr/>
          </p:nvSpPr>
          <p:spPr>
            <a:xfrm>
              <a:off x="3191115" y="1364450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Ставрополь</a:t>
              </a:r>
              <a:endParaRPr lang="ru-RU" dirty="0"/>
            </a:p>
          </p:txBody>
        </p:sp>
        <p:sp>
          <p:nvSpPr>
            <p:cNvPr id="498" name="TextBox 497"/>
            <p:cNvSpPr txBox="1"/>
            <p:nvPr/>
          </p:nvSpPr>
          <p:spPr>
            <a:xfrm>
              <a:off x="4193132" y="2453127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Владикавказ</a:t>
              </a:r>
              <a:endParaRPr lang="ru-RU" dirty="0"/>
            </a:p>
          </p:txBody>
        </p:sp>
        <p:sp>
          <p:nvSpPr>
            <p:cNvPr id="499" name="TextBox 498"/>
            <p:cNvSpPr txBox="1"/>
            <p:nvPr/>
          </p:nvSpPr>
          <p:spPr>
            <a:xfrm>
              <a:off x="5369356" y="671248"/>
              <a:ext cx="694300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Астрахань</a:t>
              </a:r>
              <a:endParaRPr lang="ru-RU" dirty="0"/>
            </a:p>
          </p:txBody>
        </p:sp>
        <p:sp>
          <p:nvSpPr>
            <p:cNvPr id="500" name="TextBox 499"/>
            <p:cNvSpPr txBox="1"/>
            <p:nvPr/>
          </p:nvSpPr>
          <p:spPr>
            <a:xfrm>
              <a:off x="5109162" y="2471676"/>
              <a:ext cx="721065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800" dirty="0" smtClean="0"/>
                <a:t>Махачкала</a:t>
              </a:r>
              <a:endParaRPr lang="ru-RU" sz="800" dirty="0"/>
            </a:p>
          </p:txBody>
        </p:sp>
      </p:grpSp>
      <p:grpSp>
        <p:nvGrpSpPr>
          <p:cNvPr id="501" name="Группа 500"/>
          <p:cNvGrpSpPr/>
          <p:nvPr/>
        </p:nvGrpSpPr>
        <p:grpSpPr>
          <a:xfrm>
            <a:off x="6103285" y="3782664"/>
            <a:ext cx="6063656" cy="2015872"/>
            <a:chOff x="0" y="671248"/>
            <a:chExt cx="6063656" cy="2015872"/>
          </a:xfrm>
        </p:grpSpPr>
        <p:sp>
          <p:nvSpPr>
            <p:cNvPr id="502" name="TextBox 501"/>
            <p:cNvSpPr txBox="1"/>
            <p:nvPr/>
          </p:nvSpPr>
          <p:spPr>
            <a:xfrm>
              <a:off x="2480409" y="2102972"/>
              <a:ext cx="43569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Сочи</a:t>
              </a:r>
              <a:endParaRPr lang="ru-RU" dirty="0"/>
            </a:p>
          </p:txBody>
        </p:sp>
        <p:sp>
          <p:nvSpPr>
            <p:cNvPr id="503" name="TextBox 502"/>
            <p:cNvSpPr txBox="1"/>
            <p:nvPr/>
          </p:nvSpPr>
          <p:spPr>
            <a:xfrm>
              <a:off x="2135275" y="1364450"/>
              <a:ext cx="690268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Краснодар</a:t>
              </a:r>
              <a:endParaRPr lang="ru-RU" dirty="0"/>
            </a:p>
          </p:txBody>
        </p:sp>
        <p:sp>
          <p:nvSpPr>
            <p:cNvPr id="504" name="TextBox 503"/>
            <p:cNvSpPr txBox="1"/>
            <p:nvPr/>
          </p:nvSpPr>
          <p:spPr>
            <a:xfrm>
              <a:off x="0" y="1634931"/>
              <a:ext cx="882584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Севастополь</a:t>
              </a:r>
              <a:endParaRPr lang="ru-RU" dirty="0"/>
            </a:p>
          </p:txBody>
        </p:sp>
        <p:sp>
          <p:nvSpPr>
            <p:cNvPr id="505" name="TextBox 504"/>
            <p:cNvSpPr txBox="1"/>
            <p:nvPr/>
          </p:nvSpPr>
          <p:spPr>
            <a:xfrm>
              <a:off x="3191115" y="1364450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Ставрополь</a:t>
              </a:r>
              <a:endParaRPr lang="ru-RU" dirty="0"/>
            </a:p>
          </p:txBody>
        </p:sp>
        <p:sp>
          <p:nvSpPr>
            <p:cNvPr id="506" name="TextBox 505"/>
            <p:cNvSpPr txBox="1"/>
            <p:nvPr/>
          </p:nvSpPr>
          <p:spPr>
            <a:xfrm>
              <a:off x="4193132" y="2453127"/>
              <a:ext cx="789047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Владикавказ</a:t>
              </a:r>
              <a:endParaRPr lang="ru-RU" dirty="0"/>
            </a:p>
          </p:txBody>
        </p:sp>
        <p:sp>
          <p:nvSpPr>
            <p:cNvPr id="507" name="TextBox 506"/>
            <p:cNvSpPr txBox="1"/>
            <p:nvPr/>
          </p:nvSpPr>
          <p:spPr>
            <a:xfrm>
              <a:off x="5369356" y="671248"/>
              <a:ext cx="694300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Астрахань</a:t>
              </a:r>
              <a:endParaRPr lang="ru-RU" dirty="0"/>
            </a:p>
          </p:txBody>
        </p:sp>
        <p:sp>
          <p:nvSpPr>
            <p:cNvPr id="508" name="TextBox 507"/>
            <p:cNvSpPr txBox="1"/>
            <p:nvPr/>
          </p:nvSpPr>
          <p:spPr>
            <a:xfrm>
              <a:off x="5109162" y="2471676"/>
              <a:ext cx="721065" cy="215444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800" dirty="0" smtClean="0"/>
                <a:t>Махачкала</a:t>
              </a:r>
              <a:endParaRPr lang="ru-RU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94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</Words>
  <Application>Microsoft Office PowerPoint</Application>
  <PresentationFormat>Широкоэкранный</PresentationFormat>
  <Paragraphs>92</Paragraphs>
  <Slides>4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Офицер-оператор - Шестаков А.А.</dc:creator>
  <cp:lastModifiedBy>Офицер-оператор - Шестаков А.А.</cp:lastModifiedBy>
  <cp:revision>1</cp:revision>
  <dcterms:created xsi:type="dcterms:W3CDTF">2019-12-02T17:19:50Z</dcterms:created>
  <dcterms:modified xsi:type="dcterms:W3CDTF">2019-12-02T17:20:09Z</dcterms:modified>
</cp:coreProperties>
</file>