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56" r:id="rId4"/>
    <p:sldId id="257" r:id="rId5"/>
    <p:sldId id="264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>
        <p:scale>
          <a:sx n="100" d="100"/>
          <a:sy n="100" d="100"/>
        </p:scale>
        <p:origin x="-23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988"/>
            <a:ext cx="5487988" cy="4116387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96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G"/><Relationship Id="rId7" Type="http://schemas.openxmlformats.org/officeDocument/2006/relationships/image" Target="../media/image56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5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-7878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2" y="-27517"/>
            <a:ext cx="3551238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9144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ЭКЗОГЕННОЙ 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165100"/>
            <a:ext cx="1436688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307975" y="10584"/>
            <a:ext cx="304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611189" y="4221088"/>
            <a:ext cx="7824787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4242679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15248" y="487241"/>
            <a:ext cx="9128736" cy="6370759"/>
          </a:xfrm>
          <a:prstGeom prst="rect">
            <a:avLst/>
          </a:prstGeom>
          <a:ln w="12700">
            <a:solidFill>
              <a:schemeClr val="tx1"/>
            </a:solidFill>
          </a:ln>
          <a:extLst/>
        </p:spPr>
      </p:pic>
      <p:pic>
        <p:nvPicPr>
          <p:cNvPr id="71" name="Picture 3" descr="E:\!!!!!!!ОММиОППМ\осадки край венту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97" y="504195"/>
            <a:ext cx="2725367" cy="2034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6219"/>
            <a:ext cx="3198037" cy="20486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ЭКЗОГЕННАЯ ОБСТАНОВКА НА ТЕРРИТОРИИ КРАСНОДАРСКОГО КРАЯ </a:t>
            </a:r>
          </a:p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 использованием информационных ресурсов АИУС РСЧС, </a:t>
            </a:r>
            <a:r>
              <a:rPr lang="en-US" altLang="ru-RU" sz="1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Gismeteo</a:t>
            </a:r>
            <a:r>
              <a:rPr lang="ru-RU" alt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расчетной задачи) </a:t>
            </a:r>
            <a:endParaRPr lang="ru-RU" alt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олилиния 73"/>
          <p:cNvSpPr/>
          <p:nvPr/>
        </p:nvSpPr>
        <p:spPr>
          <a:xfrm>
            <a:off x="3295493" y="4090231"/>
            <a:ext cx="815229" cy="966787"/>
          </a:xfrm>
          <a:custGeom>
            <a:avLst/>
            <a:gdLst>
              <a:gd name="connsiteX0" fmla="*/ 402432 w 815229"/>
              <a:gd name="connsiteY0" fmla="*/ 30956 h 966787"/>
              <a:gd name="connsiteX1" fmla="*/ 402432 w 815229"/>
              <a:gd name="connsiteY1" fmla="*/ 30956 h 966787"/>
              <a:gd name="connsiteX2" fmla="*/ 383382 w 815229"/>
              <a:gd name="connsiteY2" fmla="*/ 40481 h 966787"/>
              <a:gd name="connsiteX3" fmla="*/ 366713 w 815229"/>
              <a:gd name="connsiteY3" fmla="*/ 50006 h 966787"/>
              <a:gd name="connsiteX4" fmla="*/ 354807 w 815229"/>
              <a:gd name="connsiteY4" fmla="*/ 47625 h 966787"/>
              <a:gd name="connsiteX5" fmla="*/ 347663 w 815229"/>
              <a:gd name="connsiteY5" fmla="*/ 33337 h 966787"/>
              <a:gd name="connsiteX6" fmla="*/ 342900 w 815229"/>
              <a:gd name="connsiteY6" fmla="*/ 26193 h 966787"/>
              <a:gd name="connsiteX7" fmla="*/ 335757 w 815229"/>
              <a:gd name="connsiteY7" fmla="*/ 9525 h 966787"/>
              <a:gd name="connsiteX8" fmla="*/ 333375 w 815229"/>
              <a:gd name="connsiteY8" fmla="*/ 2381 h 966787"/>
              <a:gd name="connsiteX9" fmla="*/ 326232 w 815229"/>
              <a:gd name="connsiteY9" fmla="*/ 0 h 966787"/>
              <a:gd name="connsiteX10" fmla="*/ 319088 w 815229"/>
              <a:gd name="connsiteY10" fmla="*/ 26193 h 966787"/>
              <a:gd name="connsiteX11" fmla="*/ 316707 w 815229"/>
              <a:gd name="connsiteY11" fmla="*/ 33337 h 966787"/>
              <a:gd name="connsiteX12" fmla="*/ 309563 w 815229"/>
              <a:gd name="connsiteY12" fmla="*/ 38100 h 966787"/>
              <a:gd name="connsiteX13" fmla="*/ 297657 w 815229"/>
              <a:gd name="connsiteY13" fmla="*/ 35718 h 966787"/>
              <a:gd name="connsiteX14" fmla="*/ 283369 w 815229"/>
              <a:gd name="connsiteY14" fmla="*/ 30956 h 966787"/>
              <a:gd name="connsiteX15" fmla="*/ 261938 w 815229"/>
              <a:gd name="connsiteY15" fmla="*/ 50006 h 966787"/>
              <a:gd name="connsiteX16" fmla="*/ 254794 w 815229"/>
              <a:gd name="connsiteY16" fmla="*/ 52387 h 966787"/>
              <a:gd name="connsiteX17" fmla="*/ 247650 w 815229"/>
              <a:gd name="connsiteY17" fmla="*/ 59531 h 966787"/>
              <a:gd name="connsiteX18" fmla="*/ 219075 w 815229"/>
              <a:gd name="connsiteY18" fmla="*/ 52387 h 966787"/>
              <a:gd name="connsiteX19" fmla="*/ 211932 w 815229"/>
              <a:gd name="connsiteY19" fmla="*/ 45243 h 966787"/>
              <a:gd name="connsiteX20" fmla="*/ 195263 w 815229"/>
              <a:gd name="connsiteY20" fmla="*/ 38100 h 966787"/>
              <a:gd name="connsiteX21" fmla="*/ 147638 w 815229"/>
              <a:gd name="connsiteY21" fmla="*/ 45243 h 966787"/>
              <a:gd name="connsiteX22" fmla="*/ 145257 w 815229"/>
              <a:gd name="connsiteY22" fmla="*/ 52387 h 966787"/>
              <a:gd name="connsiteX23" fmla="*/ 145257 w 815229"/>
              <a:gd name="connsiteY23" fmla="*/ 114300 h 966787"/>
              <a:gd name="connsiteX24" fmla="*/ 135732 w 815229"/>
              <a:gd name="connsiteY24" fmla="*/ 116681 h 966787"/>
              <a:gd name="connsiteX25" fmla="*/ 121444 w 815229"/>
              <a:gd name="connsiteY25" fmla="*/ 109537 h 966787"/>
              <a:gd name="connsiteX26" fmla="*/ 116682 w 815229"/>
              <a:gd name="connsiteY26" fmla="*/ 116681 h 966787"/>
              <a:gd name="connsiteX27" fmla="*/ 114300 w 815229"/>
              <a:gd name="connsiteY27" fmla="*/ 126206 h 966787"/>
              <a:gd name="connsiteX28" fmla="*/ 109538 w 815229"/>
              <a:gd name="connsiteY28" fmla="*/ 159543 h 966787"/>
              <a:gd name="connsiteX29" fmla="*/ 102394 w 815229"/>
              <a:gd name="connsiteY29" fmla="*/ 152400 h 966787"/>
              <a:gd name="connsiteX30" fmla="*/ 97632 w 815229"/>
              <a:gd name="connsiteY30" fmla="*/ 159543 h 966787"/>
              <a:gd name="connsiteX31" fmla="*/ 107157 w 815229"/>
              <a:gd name="connsiteY31" fmla="*/ 180975 h 966787"/>
              <a:gd name="connsiteX32" fmla="*/ 119063 w 815229"/>
              <a:gd name="connsiteY32" fmla="*/ 197643 h 966787"/>
              <a:gd name="connsiteX33" fmla="*/ 126207 w 815229"/>
              <a:gd name="connsiteY33" fmla="*/ 200025 h 966787"/>
              <a:gd name="connsiteX34" fmla="*/ 147638 w 815229"/>
              <a:gd name="connsiteY34" fmla="*/ 197643 h 966787"/>
              <a:gd name="connsiteX35" fmla="*/ 154782 w 815229"/>
              <a:gd name="connsiteY35" fmla="*/ 195262 h 966787"/>
              <a:gd name="connsiteX36" fmla="*/ 173832 w 815229"/>
              <a:gd name="connsiteY36" fmla="*/ 200025 h 966787"/>
              <a:gd name="connsiteX37" fmla="*/ 178594 w 815229"/>
              <a:gd name="connsiteY37" fmla="*/ 207168 h 966787"/>
              <a:gd name="connsiteX38" fmla="*/ 185738 w 815229"/>
              <a:gd name="connsiteY38" fmla="*/ 214312 h 966787"/>
              <a:gd name="connsiteX39" fmla="*/ 176213 w 815229"/>
              <a:gd name="connsiteY39" fmla="*/ 240506 h 966787"/>
              <a:gd name="connsiteX40" fmla="*/ 169069 w 815229"/>
              <a:gd name="connsiteY40" fmla="*/ 242887 h 966787"/>
              <a:gd name="connsiteX41" fmla="*/ 159544 w 815229"/>
              <a:gd name="connsiteY41" fmla="*/ 252412 h 966787"/>
              <a:gd name="connsiteX42" fmla="*/ 152400 w 815229"/>
              <a:gd name="connsiteY42" fmla="*/ 266700 h 966787"/>
              <a:gd name="connsiteX43" fmla="*/ 152400 w 815229"/>
              <a:gd name="connsiteY43" fmla="*/ 302418 h 966787"/>
              <a:gd name="connsiteX44" fmla="*/ 150019 w 815229"/>
              <a:gd name="connsiteY44" fmla="*/ 311943 h 966787"/>
              <a:gd name="connsiteX45" fmla="*/ 145257 w 815229"/>
              <a:gd name="connsiteY45" fmla="*/ 319087 h 966787"/>
              <a:gd name="connsiteX46" fmla="*/ 138113 w 815229"/>
              <a:gd name="connsiteY46" fmla="*/ 335756 h 966787"/>
              <a:gd name="connsiteX47" fmla="*/ 121444 w 815229"/>
              <a:gd name="connsiteY47" fmla="*/ 333375 h 966787"/>
              <a:gd name="connsiteX48" fmla="*/ 114300 w 815229"/>
              <a:gd name="connsiteY48" fmla="*/ 330993 h 966787"/>
              <a:gd name="connsiteX49" fmla="*/ 109538 w 815229"/>
              <a:gd name="connsiteY49" fmla="*/ 338137 h 966787"/>
              <a:gd name="connsiteX50" fmla="*/ 102394 w 815229"/>
              <a:gd name="connsiteY50" fmla="*/ 366712 h 966787"/>
              <a:gd name="connsiteX51" fmla="*/ 100013 w 815229"/>
              <a:gd name="connsiteY51" fmla="*/ 373856 h 966787"/>
              <a:gd name="connsiteX52" fmla="*/ 92869 w 815229"/>
              <a:gd name="connsiteY52" fmla="*/ 378618 h 966787"/>
              <a:gd name="connsiteX53" fmla="*/ 83344 w 815229"/>
              <a:gd name="connsiteY53" fmla="*/ 392906 h 966787"/>
              <a:gd name="connsiteX54" fmla="*/ 85725 w 815229"/>
              <a:gd name="connsiteY54" fmla="*/ 400050 h 966787"/>
              <a:gd name="connsiteX55" fmla="*/ 142875 w 815229"/>
              <a:gd name="connsiteY55" fmla="*/ 404812 h 966787"/>
              <a:gd name="connsiteX56" fmla="*/ 154782 w 815229"/>
              <a:gd name="connsiteY56" fmla="*/ 414337 h 966787"/>
              <a:gd name="connsiteX57" fmla="*/ 140494 w 815229"/>
              <a:gd name="connsiteY57" fmla="*/ 426243 h 966787"/>
              <a:gd name="connsiteX58" fmla="*/ 126207 w 815229"/>
              <a:gd name="connsiteY58" fmla="*/ 431006 h 966787"/>
              <a:gd name="connsiteX59" fmla="*/ 83344 w 815229"/>
              <a:gd name="connsiteY59" fmla="*/ 431006 h 966787"/>
              <a:gd name="connsiteX60" fmla="*/ 76200 w 815229"/>
              <a:gd name="connsiteY60" fmla="*/ 435768 h 966787"/>
              <a:gd name="connsiteX61" fmla="*/ 61913 w 815229"/>
              <a:gd name="connsiteY61" fmla="*/ 442912 h 966787"/>
              <a:gd name="connsiteX62" fmla="*/ 59532 w 815229"/>
              <a:gd name="connsiteY62" fmla="*/ 450056 h 966787"/>
              <a:gd name="connsiteX63" fmla="*/ 54769 w 815229"/>
              <a:gd name="connsiteY63" fmla="*/ 457200 h 966787"/>
              <a:gd name="connsiteX64" fmla="*/ 50007 w 815229"/>
              <a:gd name="connsiteY64" fmla="*/ 471487 h 966787"/>
              <a:gd name="connsiteX65" fmla="*/ 47625 w 815229"/>
              <a:gd name="connsiteY65" fmla="*/ 478631 h 966787"/>
              <a:gd name="connsiteX66" fmla="*/ 50007 w 815229"/>
              <a:gd name="connsiteY66" fmla="*/ 502443 h 966787"/>
              <a:gd name="connsiteX67" fmla="*/ 52388 w 815229"/>
              <a:gd name="connsiteY67" fmla="*/ 511968 h 966787"/>
              <a:gd name="connsiteX68" fmla="*/ 45244 w 815229"/>
              <a:gd name="connsiteY68" fmla="*/ 552450 h 966787"/>
              <a:gd name="connsiteX69" fmla="*/ 38100 w 815229"/>
              <a:gd name="connsiteY69" fmla="*/ 566737 h 966787"/>
              <a:gd name="connsiteX70" fmla="*/ 26194 w 815229"/>
              <a:gd name="connsiteY70" fmla="*/ 585787 h 966787"/>
              <a:gd name="connsiteX71" fmla="*/ 19050 w 815229"/>
              <a:gd name="connsiteY71" fmla="*/ 588168 h 966787"/>
              <a:gd name="connsiteX72" fmla="*/ 9525 w 815229"/>
              <a:gd name="connsiteY72" fmla="*/ 585787 h 966787"/>
              <a:gd name="connsiteX73" fmla="*/ 0 w 815229"/>
              <a:gd name="connsiteY73" fmla="*/ 602456 h 966787"/>
              <a:gd name="connsiteX74" fmla="*/ 2382 w 815229"/>
              <a:gd name="connsiteY74" fmla="*/ 621506 h 966787"/>
              <a:gd name="connsiteX75" fmla="*/ 23813 w 815229"/>
              <a:gd name="connsiteY75" fmla="*/ 633412 h 966787"/>
              <a:gd name="connsiteX76" fmla="*/ 40482 w 815229"/>
              <a:gd name="connsiteY76" fmla="*/ 638175 h 966787"/>
              <a:gd name="connsiteX77" fmla="*/ 45244 w 815229"/>
              <a:gd name="connsiteY77" fmla="*/ 645318 h 966787"/>
              <a:gd name="connsiteX78" fmla="*/ 38100 w 815229"/>
              <a:gd name="connsiteY78" fmla="*/ 676275 h 966787"/>
              <a:gd name="connsiteX79" fmla="*/ 30957 w 815229"/>
              <a:gd name="connsiteY79" fmla="*/ 683418 h 966787"/>
              <a:gd name="connsiteX80" fmla="*/ 23813 w 815229"/>
              <a:gd name="connsiteY80" fmla="*/ 685800 h 966787"/>
              <a:gd name="connsiteX81" fmla="*/ 21432 w 815229"/>
              <a:gd name="connsiteY81" fmla="*/ 695325 h 966787"/>
              <a:gd name="connsiteX82" fmla="*/ 35719 w 815229"/>
              <a:gd name="connsiteY82" fmla="*/ 709612 h 966787"/>
              <a:gd name="connsiteX83" fmla="*/ 104775 w 815229"/>
              <a:gd name="connsiteY83" fmla="*/ 716756 h 966787"/>
              <a:gd name="connsiteX84" fmla="*/ 114300 w 815229"/>
              <a:gd name="connsiteY84" fmla="*/ 728662 h 966787"/>
              <a:gd name="connsiteX85" fmla="*/ 121444 w 815229"/>
              <a:gd name="connsiteY85" fmla="*/ 735806 h 966787"/>
              <a:gd name="connsiteX86" fmla="*/ 126207 w 815229"/>
              <a:gd name="connsiteY86" fmla="*/ 742950 h 966787"/>
              <a:gd name="connsiteX87" fmla="*/ 145257 w 815229"/>
              <a:gd name="connsiteY87" fmla="*/ 764381 h 966787"/>
              <a:gd name="connsiteX88" fmla="*/ 145257 w 815229"/>
              <a:gd name="connsiteY88" fmla="*/ 785812 h 966787"/>
              <a:gd name="connsiteX89" fmla="*/ 142875 w 815229"/>
              <a:gd name="connsiteY89" fmla="*/ 802481 h 966787"/>
              <a:gd name="connsiteX90" fmla="*/ 140494 w 815229"/>
              <a:gd name="connsiteY90" fmla="*/ 809625 h 966787"/>
              <a:gd name="connsiteX91" fmla="*/ 138113 w 815229"/>
              <a:gd name="connsiteY91" fmla="*/ 819150 h 966787"/>
              <a:gd name="connsiteX92" fmla="*/ 140494 w 815229"/>
              <a:gd name="connsiteY92" fmla="*/ 842962 h 966787"/>
              <a:gd name="connsiteX93" fmla="*/ 145257 w 815229"/>
              <a:gd name="connsiteY93" fmla="*/ 850106 h 966787"/>
              <a:gd name="connsiteX94" fmla="*/ 164307 w 815229"/>
              <a:gd name="connsiteY94" fmla="*/ 859631 h 966787"/>
              <a:gd name="connsiteX95" fmla="*/ 180975 w 815229"/>
              <a:gd name="connsiteY95" fmla="*/ 869156 h 966787"/>
              <a:gd name="connsiteX96" fmla="*/ 204788 w 815229"/>
              <a:gd name="connsiteY96" fmla="*/ 876300 h 966787"/>
              <a:gd name="connsiteX97" fmla="*/ 211932 w 815229"/>
              <a:gd name="connsiteY97" fmla="*/ 883443 h 966787"/>
              <a:gd name="connsiteX98" fmla="*/ 228600 w 815229"/>
              <a:gd name="connsiteY98" fmla="*/ 902493 h 966787"/>
              <a:gd name="connsiteX99" fmla="*/ 233363 w 815229"/>
              <a:gd name="connsiteY99" fmla="*/ 919162 h 966787"/>
              <a:gd name="connsiteX100" fmla="*/ 235744 w 815229"/>
              <a:gd name="connsiteY100" fmla="*/ 926306 h 966787"/>
              <a:gd name="connsiteX101" fmla="*/ 257175 w 815229"/>
              <a:gd name="connsiteY101" fmla="*/ 942975 h 966787"/>
              <a:gd name="connsiteX102" fmla="*/ 278607 w 815229"/>
              <a:gd name="connsiteY102" fmla="*/ 940593 h 966787"/>
              <a:gd name="connsiteX103" fmla="*/ 288132 w 815229"/>
              <a:gd name="connsiteY103" fmla="*/ 938212 h 966787"/>
              <a:gd name="connsiteX104" fmla="*/ 309563 w 815229"/>
              <a:gd name="connsiteY104" fmla="*/ 935831 h 966787"/>
              <a:gd name="connsiteX105" fmla="*/ 319088 w 815229"/>
              <a:gd name="connsiteY105" fmla="*/ 933450 h 966787"/>
              <a:gd name="connsiteX106" fmla="*/ 321469 w 815229"/>
              <a:gd name="connsiteY106" fmla="*/ 940593 h 966787"/>
              <a:gd name="connsiteX107" fmla="*/ 342900 w 815229"/>
              <a:gd name="connsiteY107" fmla="*/ 952500 h 966787"/>
              <a:gd name="connsiteX108" fmla="*/ 366713 w 815229"/>
              <a:gd name="connsiteY108" fmla="*/ 950118 h 966787"/>
              <a:gd name="connsiteX109" fmla="*/ 400050 w 815229"/>
              <a:gd name="connsiteY109" fmla="*/ 940593 h 966787"/>
              <a:gd name="connsiteX110" fmla="*/ 414338 w 815229"/>
              <a:gd name="connsiteY110" fmla="*/ 935831 h 966787"/>
              <a:gd name="connsiteX111" fmla="*/ 435769 w 815229"/>
              <a:gd name="connsiteY111" fmla="*/ 928687 h 966787"/>
              <a:gd name="connsiteX112" fmla="*/ 442913 w 815229"/>
              <a:gd name="connsiteY112" fmla="*/ 926306 h 966787"/>
              <a:gd name="connsiteX113" fmla="*/ 478632 w 815229"/>
              <a:gd name="connsiteY113" fmla="*/ 928687 h 966787"/>
              <a:gd name="connsiteX114" fmla="*/ 485775 w 815229"/>
              <a:gd name="connsiteY114" fmla="*/ 931068 h 966787"/>
              <a:gd name="connsiteX115" fmla="*/ 492919 w 815229"/>
              <a:gd name="connsiteY115" fmla="*/ 938212 h 966787"/>
              <a:gd name="connsiteX116" fmla="*/ 500063 w 815229"/>
              <a:gd name="connsiteY116" fmla="*/ 942975 h 966787"/>
              <a:gd name="connsiteX117" fmla="*/ 511969 w 815229"/>
              <a:gd name="connsiteY117" fmla="*/ 957262 h 966787"/>
              <a:gd name="connsiteX118" fmla="*/ 526257 w 815229"/>
              <a:gd name="connsiteY118" fmla="*/ 966787 h 966787"/>
              <a:gd name="connsiteX119" fmla="*/ 545307 w 815229"/>
              <a:gd name="connsiteY119" fmla="*/ 962025 h 966787"/>
              <a:gd name="connsiteX120" fmla="*/ 569119 w 815229"/>
              <a:gd name="connsiteY120" fmla="*/ 945356 h 966787"/>
              <a:gd name="connsiteX121" fmla="*/ 585788 w 815229"/>
              <a:gd name="connsiteY121" fmla="*/ 921543 h 966787"/>
              <a:gd name="connsiteX122" fmla="*/ 600075 w 815229"/>
              <a:gd name="connsiteY122" fmla="*/ 914400 h 966787"/>
              <a:gd name="connsiteX123" fmla="*/ 607219 w 815229"/>
              <a:gd name="connsiteY123" fmla="*/ 909637 h 966787"/>
              <a:gd name="connsiteX124" fmla="*/ 631032 w 815229"/>
              <a:gd name="connsiteY124" fmla="*/ 904875 h 966787"/>
              <a:gd name="connsiteX125" fmla="*/ 638175 w 815229"/>
              <a:gd name="connsiteY125" fmla="*/ 902493 h 966787"/>
              <a:gd name="connsiteX126" fmla="*/ 642938 w 815229"/>
              <a:gd name="connsiteY126" fmla="*/ 895350 h 966787"/>
              <a:gd name="connsiteX127" fmla="*/ 650082 w 815229"/>
              <a:gd name="connsiteY127" fmla="*/ 869156 h 966787"/>
              <a:gd name="connsiteX128" fmla="*/ 647700 w 815229"/>
              <a:gd name="connsiteY128" fmla="*/ 835818 h 966787"/>
              <a:gd name="connsiteX129" fmla="*/ 647700 w 815229"/>
              <a:gd name="connsiteY129" fmla="*/ 821531 h 966787"/>
              <a:gd name="connsiteX130" fmla="*/ 657225 w 815229"/>
              <a:gd name="connsiteY130" fmla="*/ 816768 h 966787"/>
              <a:gd name="connsiteX131" fmla="*/ 673894 w 815229"/>
              <a:gd name="connsiteY131" fmla="*/ 812006 h 966787"/>
              <a:gd name="connsiteX132" fmla="*/ 685800 w 815229"/>
              <a:gd name="connsiteY132" fmla="*/ 804862 h 966787"/>
              <a:gd name="connsiteX133" fmla="*/ 692944 w 815229"/>
              <a:gd name="connsiteY133" fmla="*/ 800100 h 966787"/>
              <a:gd name="connsiteX134" fmla="*/ 697707 w 815229"/>
              <a:gd name="connsiteY134" fmla="*/ 785812 h 966787"/>
              <a:gd name="connsiteX135" fmla="*/ 700088 w 815229"/>
              <a:gd name="connsiteY135" fmla="*/ 776287 h 966787"/>
              <a:gd name="connsiteX136" fmla="*/ 702469 w 815229"/>
              <a:gd name="connsiteY136" fmla="*/ 769143 h 966787"/>
              <a:gd name="connsiteX137" fmla="*/ 704850 w 815229"/>
              <a:gd name="connsiteY137" fmla="*/ 757237 h 966787"/>
              <a:gd name="connsiteX138" fmla="*/ 714375 w 815229"/>
              <a:gd name="connsiteY138" fmla="*/ 728662 h 966787"/>
              <a:gd name="connsiteX139" fmla="*/ 721519 w 815229"/>
              <a:gd name="connsiteY139" fmla="*/ 731043 h 966787"/>
              <a:gd name="connsiteX140" fmla="*/ 728663 w 815229"/>
              <a:gd name="connsiteY140" fmla="*/ 735806 h 966787"/>
              <a:gd name="connsiteX141" fmla="*/ 735807 w 815229"/>
              <a:gd name="connsiteY141" fmla="*/ 742950 h 966787"/>
              <a:gd name="connsiteX142" fmla="*/ 742950 w 815229"/>
              <a:gd name="connsiteY142" fmla="*/ 745331 h 966787"/>
              <a:gd name="connsiteX143" fmla="*/ 762000 w 815229"/>
              <a:gd name="connsiteY143" fmla="*/ 750093 h 966787"/>
              <a:gd name="connsiteX144" fmla="*/ 795338 w 815229"/>
              <a:gd name="connsiteY144" fmla="*/ 745331 h 966787"/>
              <a:gd name="connsiteX145" fmla="*/ 809625 w 815229"/>
              <a:gd name="connsiteY145" fmla="*/ 740568 h 966787"/>
              <a:gd name="connsiteX146" fmla="*/ 812007 w 815229"/>
              <a:gd name="connsiteY146" fmla="*/ 709612 h 966787"/>
              <a:gd name="connsiteX147" fmla="*/ 797719 w 815229"/>
              <a:gd name="connsiteY147" fmla="*/ 704850 h 966787"/>
              <a:gd name="connsiteX148" fmla="*/ 766763 w 815229"/>
              <a:gd name="connsiteY148" fmla="*/ 697706 h 966787"/>
              <a:gd name="connsiteX149" fmla="*/ 759619 w 815229"/>
              <a:gd name="connsiteY149" fmla="*/ 695325 h 966787"/>
              <a:gd name="connsiteX150" fmla="*/ 752475 w 815229"/>
              <a:gd name="connsiteY150" fmla="*/ 688181 h 966787"/>
              <a:gd name="connsiteX151" fmla="*/ 754857 w 815229"/>
              <a:gd name="connsiteY151" fmla="*/ 666750 h 966787"/>
              <a:gd name="connsiteX152" fmla="*/ 762000 w 815229"/>
              <a:gd name="connsiteY152" fmla="*/ 661987 h 966787"/>
              <a:gd name="connsiteX153" fmla="*/ 771525 w 815229"/>
              <a:gd name="connsiteY153" fmla="*/ 647700 h 966787"/>
              <a:gd name="connsiteX154" fmla="*/ 776288 w 815229"/>
              <a:gd name="connsiteY154" fmla="*/ 640556 h 966787"/>
              <a:gd name="connsiteX155" fmla="*/ 773907 w 815229"/>
              <a:gd name="connsiteY155" fmla="*/ 609600 h 966787"/>
              <a:gd name="connsiteX156" fmla="*/ 769144 w 815229"/>
              <a:gd name="connsiteY156" fmla="*/ 602456 h 966787"/>
              <a:gd name="connsiteX157" fmla="*/ 766763 w 815229"/>
              <a:gd name="connsiteY157" fmla="*/ 592931 h 966787"/>
              <a:gd name="connsiteX158" fmla="*/ 750094 w 815229"/>
              <a:gd name="connsiteY158" fmla="*/ 578643 h 966787"/>
              <a:gd name="connsiteX159" fmla="*/ 745332 w 815229"/>
              <a:gd name="connsiteY159" fmla="*/ 571500 h 966787"/>
              <a:gd name="connsiteX160" fmla="*/ 742950 w 815229"/>
              <a:gd name="connsiteY160" fmla="*/ 561975 h 966787"/>
              <a:gd name="connsiteX161" fmla="*/ 738188 w 815229"/>
              <a:gd name="connsiteY161" fmla="*/ 552450 h 966787"/>
              <a:gd name="connsiteX162" fmla="*/ 742950 w 815229"/>
              <a:gd name="connsiteY162" fmla="*/ 500062 h 966787"/>
              <a:gd name="connsiteX163" fmla="*/ 745332 w 815229"/>
              <a:gd name="connsiteY163" fmla="*/ 483393 h 966787"/>
              <a:gd name="connsiteX164" fmla="*/ 747713 w 815229"/>
              <a:gd name="connsiteY164" fmla="*/ 476250 h 966787"/>
              <a:gd name="connsiteX165" fmla="*/ 752475 w 815229"/>
              <a:gd name="connsiteY165" fmla="*/ 431006 h 966787"/>
              <a:gd name="connsiteX166" fmla="*/ 754857 w 815229"/>
              <a:gd name="connsiteY166" fmla="*/ 414337 h 966787"/>
              <a:gd name="connsiteX167" fmla="*/ 750094 w 815229"/>
              <a:gd name="connsiteY167" fmla="*/ 383381 h 966787"/>
              <a:gd name="connsiteX168" fmla="*/ 745332 w 815229"/>
              <a:gd name="connsiteY168" fmla="*/ 376237 h 966787"/>
              <a:gd name="connsiteX169" fmla="*/ 738188 w 815229"/>
              <a:gd name="connsiteY169" fmla="*/ 369093 h 966787"/>
              <a:gd name="connsiteX170" fmla="*/ 728663 w 815229"/>
              <a:gd name="connsiteY170" fmla="*/ 364331 h 966787"/>
              <a:gd name="connsiteX171" fmla="*/ 714375 w 815229"/>
              <a:gd name="connsiteY171" fmla="*/ 354806 h 966787"/>
              <a:gd name="connsiteX172" fmla="*/ 692944 w 815229"/>
              <a:gd name="connsiteY172" fmla="*/ 352425 h 966787"/>
              <a:gd name="connsiteX173" fmla="*/ 671513 w 815229"/>
              <a:gd name="connsiteY173" fmla="*/ 345281 h 966787"/>
              <a:gd name="connsiteX174" fmla="*/ 650082 w 815229"/>
              <a:gd name="connsiteY174" fmla="*/ 340518 h 966787"/>
              <a:gd name="connsiteX175" fmla="*/ 623888 w 815229"/>
              <a:gd name="connsiteY175" fmla="*/ 321468 h 966787"/>
              <a:gd name="connsiteX176" fmla="*/ 616744 w 815229"/>
              <a:gd name="connsiteY176" fmla="*/ 314325 h 966787"/>
              <a:gd name="connsiteX177" fmla="*/ 614363 w 815229"/>
              <a:gd name="connsiteY177" fmla="*/ 307181 h 966787"/>
              <a:gd name="connsiteX178" fmla="*/ 604838 w 815229"/>
              <a:gd name="connsiteY178" fmla="*/ 290512 h 966787"/>
              <a:gd name="connsiteX179" fmla="*/ 597694 w 815229"/>
              <a:gd name="connsiteY179" fmla="*/ 271462 h 966787"/>
              <a:gd name="connsiteX180" fmla="*/ 588169 w 815229"/>
              <a:gd name="connsiteY180" fmla="*/ 257175 h 966787"/>
              <a:gd name="connsiteX181" fmla="*/ 583407 w 815229"/>
              <a:gd name="connsiteY181" fmla="*/ 247650 h 966787"/>
              <a:gd name="connsiteX182" fmla="*/ 559594 w 815229"/>
              <a:gd name="connsiteY182" fmla="*/ 230981 h 966787"/>
              <a:gd name="connsiteX183" fmla="*/ 550069 w 815229"/>
              <a:gd name="connsiteY183" fmla="*/ 226218 h 966787"/>
              <a:gd name="connsiteX184" fmla="*/ 504825 w 815229"/>
              <a:gd name="connsiteY184" fmla="*/ 221456 h 966787"/>
              <a:gd name="connsiteX185" fmla="*/ 500063 w 815229"/>
              <a:gd name="connsiteY185" fmla="*/ 214312 h 966787"/>
              <a:gd name="connsiteX186" fmla="*/ 490538 w 815229"/>
              <a:gd name="connsiteY186" fmla="*/ 192881 h 966787"/>
              <a:gd name="connsiteX187" fmla="*/ 483394 w 815229"/>
              <a:gd name="connsiteY187" fmla="*/ 190500 h 966787"/>
              <a:gd name="connsiteX188" fmla="*/ 459582 w 815229"/>
              <a:gd name="connsiteY188" fmla="*/ 195262 h 966787"/>
              <a:gd name="connsiteX189" fmla="*/ 450057 w 815229"/>
              <a:gd name="connsiteY189" fmla="*/ 204787 h 966787"/>
              <a:gd name="connsiteX190" fmla="*/ 445294 w 815229"/>
              <a:gd name="connsiteY190" fmla="*/ 211931 h 966787"/>
              <a:gd name="connsiteX191" fmla="*/ 435769 w 815229"/>
              <a:gd name="connsiteY191" fmla="*/ 214312 h 966787"/>
              <a:gd name="connsiteX192" fmla="*/ 428625 w 815229"/>
              <a:gd name="connsiteY192" fmla="*/ 219075 h 966787"/>
              <a:gd name="connsiteX193" fmla="*/ 411957 w 815229"/>
              <a:gd name="connsiteY193" fmla="*/ 207168 h 966787"/>
              <a:gd name="connsiteX194" fmla="*/ 407194 w 815229"/>
              <a:gd name="connsiteY194" fmla="*/ 200025 h 966787"/>
              <a:gd name="connsiteX195" fmla="*/ 404813 w 815229"/>
              <a:gd name="connsiteY195" fmla="*/ 192881 h 966787"/>
              <a:gd name="connsiteX196" fmla="*/ 400050 w 815229"/>
              <a:gd name="connsiteY196" fmla="*/ 185737 h 966787"/>
              <a:gd name="connsiteX197" fmla="*/ 397669 w 815229"/>
              <a:gd name="connsiteY197" fmla="*/ 176212 h 966787"/>
              <a:gd name="connsiteX198" fmla="*/ 395288 w 815229"/>
              <a:gd name="connsiteY198" fmla="*/ 169068 h 966787"/>
              <a:gd name="connsiteX199" fmla="*/ 397669 w 815229"/>
              <a:gd name="connsiteY199" fmla="*/ 78581 h 966787"/>
              <a:gd name="connsiteX200" fmla="*/ 400050 w 815229"/>
              <a:gd name="connsiteY200" fmla="*/ 71437 h 966787"/>
              <a:gd name="connsiteX201" fmla="*/ 404813 w 815229"/>
              <a:gd name="connsiteY201" fmla="*/ 64293 h 966787"/>
              <a:gd name="connsiteX202" fmla="*/ 404813 w 815229"/>
              <a:gd name="connsiteY202" fmla="*/ 26193 h 966787"/>
              <a:gd name="connsiteX203" fmla="*/ 385763 w 815229"/>
              <a:gd name="connsiteY203" fmla="*/ 28575 h 966787"/>
              <a:gd name="connsiteX204" fmla="*/ 402432 w 815229"/>
              <a:gd name="connsiteY204" fmla="*/ 30956 h 96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</a:cxnLst>
            <a:rect l="l" t="t" r="r" b="b"/>
            <a:pathLst>
              <a:path w="815229" h="966787">
                <a:moveTo>
                  <a:pt x="402432" y="30956"/>
                </a:moveTo>
                <a:lnTo>
                  <a:pt x="402432" y="30956"/>
                </a:lnTo>
                <a:cubicBezTo>
                  <a:pt x="396082" y="34131"/>
                  <a:pt x="389514" y="36904"/>
                  <a:pt x="383382" y="40481"/>
                </a:cubicBezTo>
                <a:cubicBezTo>
                  <a:pt x="364161" y="51693"/>
                  <a:pt x="382484" y="44750"/>
                  <a:pt x="366713" y="50006"/>
                </a:cubicBezTo>
                <a:cubicBezTo>
                  <a:pt x="362744" y="49212"/>
                  <a:pt x="358321" y="49633"/>
                  <a:pt x="354807" y="47625"/>
                </a:cubicBezTo>
                <a:cubicBezTo>
                  <a:pt x="350028" y="44894"/>
                  <a:pt x="349741" y="37494"/>
                  <a:pt x="347663" y="33337"/>
                </a:cubicBezTo>
                <a:cubicBezTo>
                  <a:pt x="346383" y="30777"/>
                  <a:pt x="344488" y="28574"/>
                  <a:pt x="342900" y="26193"/>
                </a:cubicBezTo>
                <a:cubicBezTo>
                  <a:pt x="337946" y="6373"/>
                  <a:pt x="343978" y="25965"/>
                  <a:pt x="335757" y="9525"/>
                </a:cubicBezTo>
                <a:cubicBezTo>
                  <a:pt x="334634" y="7280"/>
                  <a:pt x="335150" y="4156"/>
                  <a:pt x="333375" y="2381"/>
                </a:cubicBezTo>
                <a:cubicBezTo>
                  <a:pt x="331600" y="606"/>
                  <a:pt x="328613" y="794"/>
                  <a:pt x="326232" y="0"/>
                </a:cubicBezTo>
                <a:cubicBezTo>
                  <a:pt x="316018" y="30637"/>
                  <a:pt x="325816" y="-722"/>
                  <a:pt x="319088" y="26193"/>
                </a:cubicBezTo>
                <a:cubicBezTo>
                  <a:pt x="318479" y="28628"/>
                  <a:pt x="318275" y="31377"/>
                  <a:pt x="316707" y="33337"/>
                </a:cubicBezTo>
                <a:cubicBezTo>
                  <a:pt x="314919" y="35572"/>
                  <a:pt x="311944" y="36512"/>
                  <a:pt x="309563" y="38100"/>
                </a:cubicBezTo>
                <a:cubicBezTo>
                  <a:pt x="305594" y="37306"/>
                  <a:pt x="301277" y="37528"/>
                  <a:pt x="297657" y="35718"/>
                </a:cubicBezTo>
                <a:cubicBezTo>
                  <a:pt x="283388" y="28583"/>
                  <a:pt x="297696" y="26181"/>
                  <a:pt x="283369" y="30956"/>
                </a:cubicBezTo>
                <a:cubicBezTo>
                  <a:pt x="277060" y="37265"/>
                  <a:pt x="270435" y="45757"/>
                  <a:pt x="261938" y="50006"/>
                </a:cubicBezTo>
                <a:cubicBezTo>
                  <a:pt x="259693" y="51129"/>
                  <a:pt x="257175" y="51593"/>
                  <a:pt x="254794" y="52387"/>
                </a:cubicBezTo>
                <a:cubicBezTo>
                  <a:pt x="252413" y="54768"/>
                  <a:pt x="250972" y="58977"/>
                  <a:pt x="247650" y="59531"/>
                </a:cubicBezTo>
                <a:cubicBezTo>
                  <a:pt x="235611" y="61538"/>
                  <a:pt x="227327" y="59264"/>
                  <a:pt x="219075" y="52387"/>
                </a:cubicBezTo>
                <a:cubicBezTo>
                  <a:pt x="216488" y="50231"/>
                  <a:pt x="214672" y="47200"/>
                  <a:pt x="211932" y="45243"/>
                </a:cubicBezTo>
                <a:cubicBezTo>
                  <a:pt x="206784" y="41565"/>
                  <a:pt x="201092" y="40043"/>
                  <a:pt x="195263" y="38100"/>
                </a:cubicBezTo>
                <a:cubicBezTo>
                  <a:pt x="189610" y="38504"/>
                  <a:pt x="157764" y="38010"/>
                  <a:pt x="147638" y="45243"/>
                </a:cubicBezTo>
                <a:cubicBezTo>
                  <a:pt x="145595" y="46702"/>
                  <a:pt x="146051" y="50006"/>
                  <a:pt x="145257" y="52387"/>
                </a:cubicBezTo>
                <a:cubicBezTo>
                  <a:pt x="147940" y="73855"/>
                  <a:pt x="151286" y="91391"/>
                  <a:pt x="145257" y="114300"/>
                </a:cubicBezTo>
                <a:cubicBezTo>
                  <a:pt x="144424" y="117465"/>
                  <a:pt x="138907" y="115887"/>
                  <a:pt x="135732" y="116681"/>
                </a:cubicBezTo>
                <a:cubicBezTo>
                  <a:pt x="134227" y="115678"/>
                  <a:pt x="124526" y="108304"/>
                  <a:pt x="121444" y="109537"/>
                </a:cubicBezTo>
                <a:cubicBezTo>
                  <a:pt x="118787" y="110600"/>
                  <a:pt x="118269" y="114300"/>
                  <a:pt x="116682" y="116681"/>
                </a:cubicBezTo>
                <a:cubicBezTo>
                  <a:pt x="115888" y="119856"/>
                  <a:pt x="114838" y="122978"/>
                  <a:pt x="114300" y="126206"/>
                </a:cubicBezTo>
                <a:cubicBezTo>
                  <a:pt x="112455" y="137278"/>
                  <a:pt x="114183" y="149324"/>
                  <a:pt x="109538" y="159543"/>
                </a:cubicBezTo>
                <a:cubicBezTo>
                  <a:pt x="108145" y="162609"/>
                  <a:pt x="104775" y="154781"/>
                  <a:pt x="102394" y="152400"/>
                </a:cubicBezTo>
                <a:cubicBezTo>
                  <a:pt x="100807" y="154781"/>
                  <a:pt x="97632" y="156681"/>
                  <a:pt x="97632" y="159543"/>
                </a:cubicBezTo>
                <a:cubicBezTo>
                  <a:pt x="97632" y="169940"/>
                  <a:pt x="102840" y="173420"/>
                  <a:pt x="107157" y="180975"/>
                </a:cubicBezTo>
                <a:cubicBezTo>
                  <a:pt x="111742" y="188999"/>
                  <a:pt x="111005" y="192271"/>
                  <a:pt x="119063" y="197643"/>
                </a:cubicBezTo>
                <a:cubicBezTo>
                  <a:pt x="121152" y="199035"/>
                  <a:pt x="123826" y="199231"/>
                  <a:pt x="126207" y="200025"/>
                </a:cubicBezTo>
                <a:cubicBezTo>
                  <a:pt x="133351" y="199231"/>
                  <a:pt x="140548" y="198825"/>
                  <a:pt x="147638" y="197643"/>
                </a:cubicBezTo>
                <a:cubicBezTo>
                  <a:pt x="150114" y="197230"/>
                  <a:pt x="152272" y="195262"/>
                  <a:pt x="154782" y="195262"/>
                </a:cubicBezTo>
                <a:cubicBezTo>
                  <a:pt x="160532" y="195262"/>
                  <a:pt x="168193" y="198145"/>
                  <a:pt x="173832" y="200025"/>
                </a:cubicBezTo>
                <a:cubicBezTo>
                  <a:pt x="175419" y="202406"/>
                  <a:pt x="176762" y="204970"/>
                  <a:pt x="178594" y="207168"/>
                </a:cubicBezTo>
                <a:cubicBezTo>
                  <a:pt x="180750" y="209755"/>
                  <a:pt x="185184" y="210990"/>
                  <a:pt x="185738" y="214312"/>
                </a:cubicBezTo>
                <a:cubicBezTo>
                  <a:pt x="188420" y="230403"/>
                  <a:pt x="187195" y="235015"/>
                  <a:pt x="176213" y="240506"/>
                </a:cubicBezTo>
                <a:cubicBezTo>
                  <a:pt x="173968" y="241629"/>
                  <a:pt x="171450" y="242093"/>
                  <a:pt x="169069" y="242887"/>
                </a:cubicBezTo>
                <a:cubicBezTo>
                  <a:pt x="163874" y="258474"/>
                  <a:pt x="171090" y="243175"/>
                  <a:pt x="159544" y="252412"/>
                </a:cubicBezTo>
                <a:cubicBezTo>
                  <a:pt x="155349" y="255768"/>
                  <a:pt x="153969" y="261996"/>
                  <a:pt x="152400" y="266700"/>
                </a:cubicBezTo>
                <a:cubicBezTo>
                  <a:pt x="155272" y="286799"/>
                  <a:pt x="155952" y="281111"/>
                  <a:pt x="152400" y="302418"/>
                </a:cubicBezTo>
                <a:cubicBezTo>
                  <a:pt x="151862" y="305646"/>
                  <a:pt x="151308" y="308935"/>
                  <a:pt x="150019" y="311943"/>
                </a:cubicBezTo>
                <a:cubicBezTo>
                  <a:pt x="148892" y="314574"/>
                  <a:pt x="146677" y="316602"/>
                  <a:pt x="145257" y="319087"/>
                </a:cubicBezTo>
                <a:cubicBezTo>
                  <a:pt x="140547" y="327330"/>
                  <a:pt x="140785" y="327739"/>
                  <a:pt x="138113" y="335756"/>
                </a:cubicBezTo>
                <a:cubicBezTo>
                  <a:pt x="132557" y="334962"/>
                  <a:pt x="126948" y="334476"/>
                  <a:pt x="121444" y="333375"/>
                </a:cubicBezTo>
                <a:cubicBezTo>
                  <a:pt x="118983" y="332883"/>
                  <a:pt x="116631" y="330061"/>
                  <a:pt x="114300" y="330993"/>
                </a:cubicBezTo>
                <a:cubicBezTo>
                  <a:pt x="111643" y="332056"/>
                  <a:pt x="111125" y="335756"/>
                  <a:pt x="109538" y="338137"/>
                </a:cubicBezTo>
                <a:cubicBezTo>
                  <a:pt x="105271" y="376542"/>
                  <a:pt x="111769" y="347962"/>
                  <a:pt x="102394" y="366712"/>
                </a:cubicBezTo>
                <a:cubicBezTo>
                  <a:pt x="101271" y="368957"/>
                  <a:pt x="101581" y="371896"/>
                  <a:pt x="100013" y="373856"/>
                </a:cubicBezTo>
                <a:cubicBezTo>
                  <a:pt x="98225" y="376091"/>
                  <a:pt x="95250" y="377031"/>
                  <a:pt x="92869" y="378618"/>
                </a:cubicBezTo>
                <a:cubicBezTo>
                  <a:pt x="89694" y="383381"/>
                  <a:pt x="81534" y="387476"/>
                  <a:pt x="83344" y="392906"/>
                </a:cubicBezTo>
                <a:cubicBezTo>
                  <a:pt x="84138" y="395287"/>
                  <a:pt x="83264" y="399558"/>
                  <a:pt x="85725" y="400050"/>
                </a:cubicBezTo>
                <a:cubicBezTo>
                  <a:pt x="104470" y="403799"/>
                  <a:pt x="123825" y="403225"/>
                  <a:pt x="142875" y="404812"/>
                </a:cubicBezTo>
                <a:cubicBezTo>
                  <a:pt x="146341" y="405967"/>
                  <a:pt x="155916" y="407534"/>
                  <a:pt x="154782" y="414337"/>
                </a:cubicBezTo>
                <a:cubicBezTo>
                  <a:pt x="154333" y="417030"/>
                  <a:pt x="143031" y="425115"/>
                  <a:pt x="140494" y="426243"/>
                </a:cubicBezTo>
                <a:cubicBezTo>
                  <a:pt x="135907" y="428282"/>
                  <a:pt x="126207" y="431006"/>
                  <a:pt x="126207" y="431006"/>
                </a:cubicBezTo>
                <a:cubicBezTo>
                  <a:pt x="108622" y="429052"/>
                  <a:pt x="100929" y="426610"/>
                  <a:pt x="83344" y="431006"/>
                </a:cubicBezTo>
                <a:cubicBezTo>
                  <a:pt x="80568" y="431700"/>
                  <a:pt x="78760" y="434488"/>
                  <a:pt x="76200" y="435768"/>
                </a:cubicBezTo>
                <a:cubicBezTo>
                  <a:pt x="56483" y="445627"/>
                  <a:pt x="82387" y="429264"/>
                  <a:pt x="61913" y="442912"/>
                </a:cubicBezTo>
                <a:cubicBezTo>
                  <a:pt x="61119" y="445293"/>
                  <a:pt x="60655" y="447811"/>
                  <a:pt x="59532" y="450056"/>
                </a:cubicBezTo>
                <a:cubicBezTo>
                  <a:pt x="58252" y="452616"/>
                  <a:pt x="55931" y="454585"/>
                  <a:pt x="54769" y="457200"/>
                </a:cubicBezTo>
                <a:cubicBezTo>
                  <a:pt x="52730" y="461787"/>
                  <a:pt x="51594" y="466725"/>
                  <a:pt x="50007" y="471487"/>
                </a:cubicBezTo>
                <a:lnTo>
                  <a:pt x="47625" y="478631"/>
                </a:lnTo>
                <a:cubicBezTo>
                  <a:pt x="48419" y="486568"/>
                  <a:pt x="48879" y="494546"/>
                  <a:pt x="50007" y="502443"/>
                </a:cubicBezTo>
                <a:cubicBezTo>
                  <a:pt x="50470" y="505683"/>
                  <a:pt x="52388" y="508695"/>
                  <a:pt x="52388" y="511968"/>
                </a:cubicBezTo>
                <a:cubicBezTo>
                  <a:pt x="52388" y="544284"/>
                  <a:pt x="55523" y="537032"/>
                  <a:pt x="45244" y="552450"/>
                </a:cubicBezTo>
                <a:cubicBezTo>
                  <a:pt x="36558" y="578507"/>
                  <a:pt x="50413" y="539033"/>
                  <a:pt x="38100" y="566737"/>
                </a:cubicBezTo>
                <a:cubicBezTo>
                  <a:pt x="31894" y="580700"/>
                  <a:pt x="37822" y="579974"/>
                  <a:pt x="26194" y="585787"/>
                </a:cubicBezTo>
                <a:cubicBezTo>
                  <a:pt x="23949" y="586909"/>
                  <a:pt x="21431" y="587374"/>
                  <a:pt x="19050" y="588168"/>
                </a:cubicBezTo>
                <a:cubicBezTo>
                  <a:pt x="15875" y="587374"/>
                  <a:pt x="12533" y="584498"/>
                  <a:pt x="9525" y="585787"/>
                </a:cubicBezTo>
                <a:cubicBezTo>
                  <a:pt x="3921" y="588189"/>
                  <a:pt x="1712" y="597323"/>
                  <a:pt x="0" y="602456"/>
                </a:cubicBezTo>
                <a:cubicBezTo>
                  <a:pt x="794" y="608806"/>
                  <a:pt x="-843" y="615978"/>
                  <a:pt x="2382" y="621506"/>
                </a:cubicBezTo>
                <a:cubicBezTo>
                  <a:pt x="5953" y="627628"/>
                  <a:pt x="16854" y="631324"/>
                  <a:pt x="23813" y="633412"/>
                </a:cubicBezTo>
                <a:cubicBezTo>
                  <a:pt x="29348" y="635073"/>
                  <a:pt x="34926" y="636587"/>
                  <a:pt x="40482" y="638175"/>
                </a:cubicBezTo>
                <a:cubicBezTo>
                  <a:pt x="42069" y="640556"/>
                  <a:pt x="45025" y="642465"/>
                  <a:pt x="45244" y="645318"/>
                </a:cubicBezTo>
                <a:cubicBezTo>
                  <a:pt x="46355" y="659766"/>
                  <a:pt x="45933" y="666875"/>
                  <a:pt x="38100" y="676275"/>
                </a:cubicBezTo>
                <a:cubicBezTo>
                  <a:pt x="35944" y="678862"/>
                  <a:pt x="33759" y="681550"/>
                  <a:pt x="30957" y="683418"/>
                </a:cubicBezTo>
                <a:cubicBezTo>
                  <a:pt x="28868" y="684810"/>
                  <a:pt x="26194" y="685006"/>
                  <a:pt x="23813" y="685800"/>
                </a:cubicBezTo>
                <a:cubicBezTo>
                  <a:pt x="23019" y="688975"/>
                  <a:pt x="20969" y="692085"/>
                  <a:pt x="21432" y="695325"/>
                </a:cubicBezTo>
                <a:cubicBezTo>
                  <a:pt x="22176" y="700531"/>
                  <a:pt x="32531" y="708018"/>
                  <a:pt x="35719" y="709612"/>
                </a:cubicBezTo>
                <a:cubicBezTo>
                  <a:pt x="55798" y="719652"/>
                  <a:pt x="87011" y="715984"/>
                  <a:pt x="104775" y="716756"/>
                </a:cubicBezTo>
                <a:cubicBezTo>
                  <a:pt x="120752" y="727406"/>
                  <a:pt x="105099" y="714860"/>
                  <a:pt x="114300" y="728662"/>
                </a:cubicBezTo>
                <a:cubicBezTo>
                  <a:pt x="116168" y="731464"/>
                  <a:pt x="119288" y="733219"/>
                  <a:pt x="121444" y="735806"/>
                </a:cubicBezTo>
                <a:cubicBezTo>
                  <a:pt x="123276" y="738005"/>
                  <a:pt x="124306" y="740811"/>
                  <a:pt x="126207" y="742950"/>
                </a:cubicBezTo>
                <a:cubicBezTo>
                  <a:pt x="147955" y="767417"/>
                  <a:pt x="134447" y="748167"/>
                  <a:pt x="145257" y="764381"/>
                </a:cubicBezTo>
                <a:cubicBezTo>
                  <a:pt x="149241" y="776334"/>
                  <a:pt x="147904" y="768609"/>
                  <a:pt x="145257" y="785812"/>
                </a:cubicBezTo>
                <a:cubicBezTo>
                  <a:pt x="144403" y="791359"/>
                  <a:pt x="143976" y="796977"/>
                  <a:pt x="142875" y="802481"/>
                </a:cubicBezTo>
                <a:cubicBezTo>
                  <a:pt x="142383" y="804942"/>
                  <a:pt x="141184" y="807211"/>
                  <a:pt x="140494" y="809625"/>
                </a:cubicBezTo>
                <a:cubicBezTo>
                  <a:pt x="139595" y="812772"/>
                  <a:pt x="138907" y="815975"/>
                  <a:pt x="138113" y="819150"/>
                </a:cubicBezTo>
                <a:cubicBezTo>
                  <a:pt x="138907" y="827087"/>
                  <a:pt x="138700" y="835189"/>
                  <a:pt x="140494" y="842962"/>
                </a:cubicBezTo>
                <a:cubicBezTo>
                  <a:pt x="141138" y="845751"/>
                  <a:pt x="143233" y="848082"/>
                  <a:pt x="145257" y="850106"/>
                </a:cubicBezTo>
                <a:cubicBezTo>
                  <a:pt x="150773" y="855622"/>
                  <a:pt x="157487" y="856221"/>
                  <a:pt x="164307" y="859631"/>
                </a:cubicBezTo>
                <a:cubicBezTo>
                  <a:pt x="181483" y="868219"/>
                  <a:pt x="160108" y="860809"/>
                  <a:pt x="180975" y="869156"/>
                </a:cubicBezTo>
                <a:cubicBezTo>
                  <a:pt x="190629" y="873017"/>
                  <a:pt x="195438" y="873962"/>
                  <a:pt x="204788" y="876300"/>
                </a:cubicBezTo>
                <a:cubicBezTo>
                  <a:pt x="207169" y="878681"/>
                  <a:pt x="209345" y="881287"/>
                  <a:pt x="211932" y="883443"/>
                </a:cubicBezTo>
                <a:cubicBezTo>
                  <a:pt x="220906" y="890922"/>
                  <a:pt x="223349" y="886744"/>
                  <a:pt x="228600" y="902493"/>
                </a:cubicBezTo>
                <a:cubicBezTo>
                  <a:pt x="234305" y="919602"/>
                  <a:pt x="227391" y="898257"/>
                  <a:pt x="233363" y="919162"/>
                </a:cubicBezTo>
                <a:cubicBezTo>
                  <a:pt x="234053" y="921576"/>
                  <a:pt x="234203" y="924325"/>
                  <a:pt x="235744" y="926306"/>
                </a:cubicBezTo>
                <a:cubicBezTo>
                  <a:pt x="246986" y="940760"/>
                  <a:pt x="245439" y="939061"/>
                  <a:pt x="257175" y="942975"/>
                </a:cubicBezTo>
                <a:cubicBezTo>
                  <a:pt x="264319" y="942181"/>
                  <a:pt x="271503" y="941686"/>
                  <a:pt x="278607" y="940593"/>
                </a:cubicBezTo>
                <a:cubicBezTo>
                  <a:pt x="281842" y="940095"/>
                  <a:pt x="284897" y="938710"/>
                  <a:pt x="288132" y="938212"/>
                </a:cubicBezTo>
                <a:cubicBezTo>
                  <a:pt x="295236" y="937119"/>
                  <a:pt x="302419" y="936625"/>
                  <a:pt x="309563" y="935831"/>
                </a:cubicBezTo>
                <a:cubicBezTo>
                  <a:pt x="312738" y="935037"/>
                  <a:pt x="316049" y="932235"/>
                  <a:pt x="319088" y="933450"/>
                </a:cubicBezTo>
                <a:cubicBezTo>
                  <a:pt x="321418" y="934382"/>
                  <a:pt x="319694" y="938818"/>
                  <a:pt x="321469" y="940593"/>
                </a:cubicBezTo>
                <a:cubicBezTo>
                  <a:pt x="329656" y="948779"/>
                  <a:pt x="333918" y="949505"/>
                  <a:pt x="342900" y="952500"/>
                </a:cubicBezTo>
                <a:cubicBezTo>
                  <a:pt x="350838" y="951706"/>
                  <a:pt x="358844" y="951429"/>
                  <a:pt x="366713" y="950118"/>
                </a:cubicBezTo>
                <a:cubicBezTo>
                  <a:pt x="378685" y="948123"/>
                  <a:pt x="388718" y="944370"/>
                  <a:pt x="400050" y="940593"/>
                </a:cubicBezTo>
                <a:lnTo>
                  <a:pt x="414338" y="935831"/>
                </a:lnTo>
                <a:lnTo>
                  <a:pt x="435769" y="928687"/>
                </a:lnTo>
                <a:lnTo>
                  <a:pt x="442913" y="926306"/>
                </a:lnTo>
                <a:cubicBezTo>
                  <a:pt x="454819" y="927100"/>
                  <a:pt x="466772" y="927369"/>
                  <a:pt x="478632" y="928687"/>
                </a:cubicBezTo>
                <a:cubicBezTo>
                  <a:pt x="481126" y="928964"/>
                  <a:pt x="483687" y="929676"/>
                  <a:pt x="485775" y="931068"/>
                </a:cubicBezTo>
                <a:cubicBezTo>
                  <a:pt x="488577" y="932936"/>
                  <a:pt x="490332" y="936056"/>
                  <a:pt x="492919" y="938212"/>
                </a:cubicBezTo>
                <a:cubicBezTo>
                  <a:pt x="495118" y="940044"/>
                  <a:pt x="497682" y="941387"/>
                  <a:pt x="500063" y="942975"/>
                </a:cubicBezTo>
                <a:cubicBezTo>
                  <a:pt x="504064" y="954977"/>
                  <a:pt x="499860" y="946882"/>
                  <a:pt x="511969" y="957262"/>
                </a:cubicBezTo>
                <a:cubicBezTo>
                  <a:pt x="523320" y="966991"/>
                  <a:pt x="514105" y="962737"/>
                  <a:pt x="526257" y="966787"/>
                </a:cubicBezTo>
                <a:cubicBezTo>
                  <a:pt x="532607" y="965200"/>
                  <a:pt x="539291" y="964603"/>
                  <a:pt x="545307" y="962025"/>
                </a:cubicBezTo>
                <a:cubicBezTo>
                  <a:pt x="545930" y="961758"/>
                  <a:pt x="566779" y="947988"/>
                  <a:pt x="569119" y="945356"/>
                </a:cubicBezTo>
                <a:cubicBezTo>
                  <a:pt x="575344" y="938353"/>
                  <a:pt x="579024" y="928306"/>
                  <a:pt x="585788" y="921543"/>
                </a:cubicBezTo>
                <a:cubicBezTo>
                  <a:pt x="590403" y="916928"/>
                  <a:pt x="594266" y="916336"/>
                  <a:pt x="600075" y="914400"/>
                </a:cubicBezTo>
                <a:cubicBezTo>
                  <a:pt x="602456" y="912812"/>
                  <a:pt x="604588" y="910764"/>
                  <a:pt x="607219" y="909637"/>
                </a:cubicBezTo>
                <a:cubicBezTo>
                  <a:pt x="611739" y="907700"/>
                  <a:pt x="627810" y="905412"/>
                  <a:pt x="631032" y="904875"/>
                </a:cubicBezTo>
                <a:cubicBezTo>
                  <a:pt x="633413" y="904081"/>
                  <a:pt x="636215" y="904061"/>
                  <a:pt x="638175" y="902493"/>
                </a:cubicBezTo>
                <a:cubicBezTo>
                  <a:pt x="640410" y="900705"/>
                  <a:pt x="641776" y="897965"/>
                  <a:pt x="642938" y="895350"/>
                </a:cubicBezTo>
                <a:cubicBezTo>
                  <a:pt x="647330" y="885468"/>
                  <a:pt x="648045" y="879337"/>
                  <a:pt x="650082" y="869156"/>
                </a:cubicBezTo>
                <a:cubicBezTo>
                  <a:pt x="649288" y="858043"/>
                  <a:pt x="649002" y="846883"/>
                  <a:pt x="647700" y="835818"/>
                </a:cubicBezTo>
                <a:cubicBezTo>
                  <a:pt x="647032" y="830137"/>
                  <a:pt x="642019" y="827213"/>
                  <a:pt x="647700" y="821531"/>
                </a:cubicBezTo>
                <a:cubicBezTo>
                  <a:pt x="650210" y="819021"/>
                  <a:pt x="653962" y="818166"/>
                  <a:pt x="657225" y="816768"/>
                </a:cubicBezTo>
                <a:cubicBezTo>
                  <a:pt x="662006" y="814719"/>
                  <a:pt x="669063" y="813214"/>
                  <a:pt x="673894" y="812006"/>
                </a:cubicBezTo>
                <a:cubicBezTo>
                  <a:pt x="677863" y="809625"/>
                  <a:pt x="681875" y="807315"/>
                  <a:pt x="685800" y="804862"/>
                </a:cubicBezTo>
                <a:cubicBezTo>
                  <a:pt x="688227" y="803345"/>
                  <a:pt x="691427" y="802527"/>
                  <a:pt x="692944" y="800100"/>
                </a:cubicBezTo>
                <a:cubicBezTo>
                  <a:pt x="695605" y="795843"/>
                  <a:pt x="696490" y="790682"/>
                  <a:pt x="697707" y="785812"/>
                </a:cubicBezTo>
                <a:cubicBezTo>
                  <a:pt x="698501" y="782637"/>
                  <a:pt x="699189" y="779434"/>
                  <a:pt x="700088" y="776287"/>
                </a:cubicBezTo>
                <a:cubicBezTo>
                  <a:pt x="700778" y="773873"/>
                  <a:pt x="701860" y="771578"/>
                  <a:pt x="702469" y="769143"/>
                </a:cubicBezTo>
                <a:cubicBezTo>
                  <a:pt x="703451" y="765217"/>
                  <a:pt x="704056" y="761206"/>
                  <a:pt x="704850" y="757237"/>
                </a:cubicBezTo>
                <a:cubicBezTo>
                  <a:pt x="705822" y="746546"/>
                  <a:pt x="699383" y="728662"/>
                  <a:pt x="714375" y="728662"/>
                </a:cubicBezTo>
                <a:cubicBezTo>
                  <a:pt x="716885" y="728662"/>
                  <a:pt x="719138" y="730249"/>
                  <a:pt x="721519" y="731043"/>
                </a:cubicBezTo>
                <a:cubicBezTo>
                  <a:pt x="723900" y="732631"/>
                  <a:pt x="726464" y="733974"/>
                  <a:pt x="728663" y="735806"/>
                </a:cubicBezTo>
                <a:cubicBezTo>
                  <a:pt x="731250" y="737962"/>
                  <a:pt x="733005" y="741082"/>
                  <a:pt x="735807" y="742950"/>
                </a:cubicBezTo>
                <a:cubicBezTo>
                  <a:pt x="737895" y="744342"/>
                  <a:pt x="740529" y="744671"/>
                  <a:pt x="742950" y="745331"/>
                </a:cubicBezTo>
                <a:cubicBezTo>
                  <a:pt x="749265" y="747053"/>
                  <a:pt x="762000" y="750093"/>
                  <a:pt x="762000" y="750093"/>
                </a:cubicBezTo>
                <a:cubicBezTo>
                  <a:pt x="778542" y="748439"/>
                  <a:pt x="782393" y="749215"/>
                  <a:pt x="795338" y="745331"/>
                </a:cubicBezTo>
                <a:cubicBezTo>
                  <a:pt x="800146" y="743888"/>
                  <a:pt x="809625" y="740568"/>
                  <a:pt x="809625" y="740568"/>
                </a:cubicBezTo>
                <a:cubicBezTo>
                  <a:pt x="812476" y="732015"/>
                  <a:pt x="819220" y="718886"/>
                  <a:pt x="812007" y="709612"/>
                </a:cubicBezTo>
                <a:cubicBezTo>
                  <a:pt x="808925" y="705649"/>
                  <a:pt x="802642" y="705835"/>
                  <a:pt x="797719" y="704850"/>
                </a:cubicBezTo>
                <a:cubicBezTo>
                  <a:pt x="783840" y="702073"/>
                  <a:pt x="782551" y="702011"/>
                  <a:pt x="766763" y="697706"/>
                </a:cubicBezTo>
                <a:cubicBezTo>
                  <a:pt x="764341" y="697046"/>
                  <a:pt x="762000" y="696119"/>
                  <a:pt x="759619" y="695325"/>
                </a:cubicBezTo>
                <a:cubicBezTo>
                  <a:pt x="757238" y="692944"/>
                  <a:pt x="754343" y="690983"/>
                  <a:pt x="752475" y="688181"/>
                </a:cubicBezTo>
                <a:cubicBezTo>
                  <a:pt x="747841" y="681229"/>
                  <a:pt x="750632" y="673510"/>
                  <a:pt x="754857" y="666750"/>
                </a:cubicBezTo>
                <a:cubicBezTo>
                  <a:pt x="756374" y="664323"/>
                  <a:pt x="759619" y="663575"/>
                  <a:pt x="762000" y="661987"/>
                </a:cubicBezTo>
                <a:lnTo>
                  <a:pt x="771525" y="647700"/>
                </a:lnTo>
                <a:lnTo>
                  <a:pt x="776288" y="640556"/>
                </a:lnTo>
                <a:cubicBezTo>
                  <a:pt x="775494" y="630237"/>
                  <a:pt x="775814" y="619772"/>
                  <a:pt x="773907" y="609600"/>
                </a:cubicBezTo>
                <a:cubicBezTo>
                  <a:pt x="773380" y="606787"/>
                  <a:pt x="770271" y="605087"/>
                  <a:pt x="769144" y="602456"/>
                </a:cubicBezTo>
                <a:cubicBezTo>
                  <a:pt x="767855" y="599448"/>
                  <a:pt x="768387" y="595773"/>
                  <a:pt x="766763" y="592931"/>
                </a:cubicBezTo>
                <a:cubicBezTo>
                  <a:pt x="763307" y="586883"/>
                  <a:pt x="754659" y="583208"/>
                  <a:pt x="750094" y="578643"/>
                </a:cubicBezTo>
                <a:cubicBezTo>
                  <a:pt x="748071" y="576620"/>
                  <a:pt x="746919" y="573881"/>
                  <a:pt x="745332" y="571500"/>
                </a:cubicBezTo>
                <a:cubicBezTo>
                  <a:pt x="744538" y="568325"/>
                  <a:pt x="744099" y="565039"/>
                  <a:pt x="742950" y="561975"/>
                </a:cubicBezTo>
                <a:cubicBezTo>
                  <a:pt x="741704" y="558651"/>
                  <a:pt x="738342" y="555996"/>
                  <a:pt x="738188" y="552450"/>
                </a:cubicBezTo>
                <a:cubicBezTo>
                  <a:pt x="736642" y="516879"/>
                  <a:pt x="736469" y="519509"/>
                  <a:pt x="742950" y="500062"/>
                </a:cubicBezTo>
                <a:cubicBezTo>
                  <a:pt x="743744" y="494506"/>
                  <a:pt x="744231" y="488897"/>
                  <a:pt x="745332" y="483393"/>
                </a:cubicBezTo>
                <a:cubicBezTo>
                  <a:pt x="745824" y="480932"/>
                  <a:pt x="747450" y="478746"/>
                  <a:pt x="747713" y="476250"/>
                </a:cubicBezTo>
                <a:cubicBezTo>
                  <a:pt x="752788" y="428031"/>
                  <a:pt x="745570" y="451724"/>
                  <a:pt x="752475" y="431006"/>
                </a:cubicBezTo>
                <a:cubicBezTo>
                  <a:pt x="753269" y="425450"/>
                  <a:pt x="754857" y="419950"/>
                  <a:pt x="754857" y="414337"/>
                </a:cubicBezTo>
                <a:cubicBezTo>
                  <a:pt x="754857" y="408876"/>
                  <a:pt x="754169" y="391532"/>
                  <a:pt x="750094" y="383381"/>
                </a:cubicBezTo>
                <a:cubicBezTo>
                  <a:pt x="748814" y="380821"/>
                  <a:pt x="747164" y="378436"/>
                  <a:pt x="745332" y="376237"/>
                </a:cubicBezTo>
                <a:cubicBezTo>
                  <a:pt x="743176" y="373650"/>
                  <a:pt x="740928" y="371050"/>
                  <a:pt x="738188" y="369093"/>
                </a:cubicBezTo>
                <a:cubicBezTo>
                  <a:pt x="735299" y="367030"/>
                  <a:pt x="731707" y="366157"/>
                  <a:pt x="728663" y="364331"/>
                </a:cubicBezTo>
                <a:cubicBezTo>
                  <a:pt x="723755" y="361386"/>
                  <a:pt x="720064" y="355438"/>
                  <a:pt x="714375" y="354806"/>
                </a:cubicBezTo>
                <a:lnTo>
                  <a:pt x="692944" y="352425"/>
                </a:lnTo>
                <a:cubicBezTo>
                  <a:pt x="685800" y="350044"/>
                  <a:pt x="678897" y="346758"/>
                  <a:pt x="671513" y="345281"/>
                </a:cubicBezTo>
                <a:cubicBezTo>
                  <a:pt x="656398" y="342258"/>
                  <a:pt x="663533" y="343882"/>
                  <a:pt x="650082" y="340518"/>
                </a:cubicBezTo>
                <a:cubicBezTo>
                  <a:pt x="638200" y="332597"/>
                  <a:pt x="634372" y="330641"/>
                  <a:pt x="623888" y="321468"/>
                </a:cubicBezTo>
                <a:cubicBezTo>
                  <a:pt x="621354" y="319251"/>
                  <a:pt x="619125" y="316706"/>
                  <a:pt x="616744" y="314325"/>
                </a:cubicBezTo>
                <a:cubicBezTo>
                  <a:pt x="615950" y="311944"/>
                  <a:pt x="615486" y="309426"/>
                  <a:pt x="614363" y="307181"/>
                </a:cubicBezTo>
                <a:cubicBezTo>
                  <a:pt x="602407" y="283270"/>
                  <a:pt x="617358" y="319729"/>
                  <a:pt x="604838" y="290512"/>
                </a:cubicBezTo>
                <a:cubicBezTo>
                  <a:pt x="600586" y="280590"/>
                  <a:pt x="604274" y="283524"/>
                  <a:pt x="597694" y="271462"/>
                </a:cubicBezTo>
                <a:cubicBezTo>
                  <a:pt x="594953" y="266437"/>
                  <a:pt x="590728" y="262295"/>
                  <a:pt x="588169" y="257175"/>
                </a:cubicBezTo>
                <a:cubicBezTo>
                  <a:pt x="586582" y="254000"/>
                  <a:pt x="585717" y="250345"/>
                  <a:pt x="583407" y="247650"/>
                </a:cubicBezTo>
                <a:cubicBezTo>
                  <a:pt x="581166" y="245036"/>
                  <a:pt x="560074" y="231221"/>
                  <a:pt x="559594" y="230981"/>
                </a:cubicBezTo>
                <a:cubicBezTo>
                  <a:pt x="556419" y="229393"/>
                  <a:pt x="553566" y="226826"/>
                  <a:pt x="550069" y="226218"/>
                </a:cubicBezTo>
                <a:cubicBezTo>
                  <a:pt x="535129" y="223620"/>
                  <a:pt x="519906" y="223043"/>
                  <a:pt x="504825" y="221456"/>
                </a:cubicBezTo>
                <a:cubicBezTo>
                  <a:pt x="503238" y="219075"/>
                  <a:pt x="501225" y="216927"/>
                  <a:pt x="500063" y="214312"/>
                </a:cubicBezTo>
                <a:cubicBezTo>
                  <a:pt x="497857" y="209348"/>
                  <a:pt x="496111" y="197339"/>
                  <a:pt x="490538" y="192881"/>
                </a:cubicBezTo>
                <a:cubicBezTo>
                  <a:pt x="488578" y="191313"/>
                  <a:pt x="485775" y="191294"/>
                  <a:pt x="483394" y="190500"/>
                </a:cubicBezTo>
                <a:cubicBezTo>
                  <a:pt x="482828" y="190581"/>
                  <a:pt x="463738" y="192293"/>
                  <a:pt x="459582" y="195262"/>
                </a:cubicBezTo>
                <a:cubicBezTo>
                  <a:pt x="455928" y="197872"/>
                  <a:pt x="452979" y="201378"/>
                  <a:pt x="450057" y="204787"/>
                </a:cubicBezTo>
                <a:cubicBezTo>
                  <a:pt x="448194" y="206960"/>
                  <a:pt x="447675" y="210343"/>
                  <a:pt x="445294" y="211931"/>
                </a:cubicBezTo>
                <a:cubicBezTo>
                  <a:pt x="442571" y="213746"/>
                  <a:pt x="438944" y="213518"/>
                  <a:pt x="435769" y="214312"/>
                </a:cubicBezTo>
                <a:cubicBezTo>
                  <a:pt x="433388" y="215900"/>
                  <a:pt x="431465" y="218720"/>
                  <a:pt x="428625" y="219075"/>
                </a:cubicBezTo>
                <a:cubicBezTo>
                  <a:pt x="414906" y="220790"/>
                  <a:pt x="417067" y="216109"/>
                  <a:pt x="411957" y="207168"/>
                </a:cubicBezTo>
                <a:cubicBezTo>
                  <a:pt x="410537" y="204683"/>
                  <a:pt x="408782" y="202406"/>
                  <a:pt x="407194" y="200025"/>
                </a:cubicBezTo>
                <a:cubicBezTo>
                  <a:pt x="406400" y="197644"/>
                  <a:pt x="405936" y="195126"/>
                  <a:pt x="404813" y="192881"/>
                </a:cubicBezTo>
                <a:cubicBezTo>
                  <a:pt x="403533" y="190321"/>
                  <a:pt x="401177" y="188368"/>
                  <a:pt x="400050" y="185737"/>
                </a:cubicBezTo>
                <a:cubicBezTo>
                  <a:pt x="398761" y="182729"/>
                  <a:pt x="398568" y="179359"/>
                  <a:pt x="397669" y="176212"/>
                </a:cubicBezTo>
                <a:cubicBezTo>
                  <a:pt x="396979" y="173798"/>
                  <a:pt x="396082" y="171449"/>
                  <a:pt x="395288" y="169068"/>
                </a:cubicBezTo>
                <a:cubicBezTo>
                  <a:pt x="396082" y="138906"/>
                  <a:pt x="396199" y="108718"/>
                  <a:pt x="397669" y="78581"/>
                </a:cubicBezTo>
                <a:cubicBezTo>
                  <a:pt x="397791" y="76074"/>
                  <a:pt x="398927" y="73682"/>
                  <a:pt x="400050" y="71437"/>
                </a:cubicBezTo>
                <a:cubicBezTo>
                  <a:pt x="401330" y="68877"/>
                  <a:pt x="403225" y="66674"/>
                  <a:pt x="404813" y="64293"/>
                </a:cubicBezTo>
                <a:cubicBezTo>
                  <a:pt x="408786" y="52373"/>
                  <a:pt x="414316" y="38864"/>
                  <a:pt x="404813" y="26193"/>
                </a:cubicBezTo>
                <a:cubicBezTo>
                  <a:pt x="400973" y="21073"/>
                  <a:pt x="391971" y="27023"/>
                  <a:pt x="385763" y="28575"/>
                </a:cubicBezTo>
                <a:cubicBezTo>
                  <a:pt x="384993" y="28768"/>
                  <a:pt x="399654" y="30559"/>
                  <a:pt x="402432" y="30956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75" name="Rectangle 760"/>
          <p:cNvSpPr>
            <a:spLocks noChangeArrowheads="1"/>
          </p:cNvSpPr>
          <p:nvPr/>
        </p:nvSpPr>
        <p:spPr bwMode="auto">
          <a:xfrm rot="21334256">
            <a:off x="3117979" y="4322357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E2832D7-E51F-488F-9A4C-96046FB84C54}"/>
              </a:ext>
            </a:extLst>
          </p:cNvPr>
          <p:cNvSpPr txBox="1"/>
          <p:nvPr/>
        </p:nvSpPr>
        <p:spPr>
          <a:xfrm>
            <a:off x="6351617" y="6090961"/>
            <a:ext cx="2160843" cy="46162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pPr algn="ctr"/>
            <a:r>
              <a:rPr lang="ru-RU" sz="1200" dirty="0">
                <a:latin typeface="+mn-lt"/>
              </a:rPr>
              <a:t>КАРАЧАЕВО-ЧЕРКЕССКАЯ</a:t>
            </a:r>
          </a:p>
          <a:p>
            <a:pPr algn="ctr"/>
            <a:r>
              <a:rPr lang="ru-RU" sz="1200" dirty="0">
                <a:latin typeface="+mn-lt"/>
              </a:rPr>
              <a:t>РЕСПУБЛИКА</a:t>
            </a:r>
          </a:p>
        </p:txBody>
      </p:sp>
      <p:sp>
        <p:nvSpPr>
          <p:cNvPr id="78" name="Полилиния 4"/>
          <p:cNvSpPr>
            <a:spLocks/>
          </p:cNvSpPr>
          <p:nvPr/>
        </p:nvSpPr>
        <p:spPr bwMode="auto">
          <a:xfrm rot="21334256">
            <a:off x="3306364" y="4063230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9" name="Freeform 245"/>
          <p:cNvSpPr>
            <a:spLocks/>
          </p:cNvSpPr>
          <p:nvPr/>
        </p:nvSpPr>
        <p:spPr bwMode="auto">
          <a:xfrm rot="21334256">
            <a:off x="2779134" y="3938209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0" name="Freeform 246"/>
          <p:cNvSpPr>
            <a:spLocks noEditPoints="1"/>
          </p:cNvSpPr>
          <p:nvPr/>
        </p:nvSpPr>
        <p:spPr bwMode="auto">
          <a:xfrm rot="21334256">
            <a:off x="1497476" y="393253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" name="Freeform 247"/>
          <p:cNvSpPr>
            <a:spLocks/>
          </p:cNvSpPr>
          <p:nvPr/>
        </p:nvSpPr>
        <p:spPr bwMode="auto">
          <a:xfrm rot="21334256">
            <a:off x="4381927" y="4739178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2" name="Freeform 249"/>
          <p:cNvSpPr>
            <a:spLocks/>
          </p:cNvSpPr>
          <p:nvPr/>
        </p:nvSpPr>
        <p:spPr bwMode="auto">
          <a:xfrm rot="21334256">
            <a:off x="4636832" y="4076501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" name="Freeform 261"/>
          <p:cNvSpPr>
            <a:spLocks/>
          </p:cNvSpPr>
          <p:nvPr/>
        </p:nvSpPr>
        <p:spPr bwMode="auto">
          <a:xfrm rot="21334256">
            <a:off x="2196912" y="3916599"/>
            <a:ext cx="937182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4" name="Freeform 262"/>
          <p:cNvSpPr>
            <a:spLocks/>
          </p:cNvSpPr>
          <p:nvPr/>
        </p:nvSpPr>
        <p:spPr bwMode="auto">
          <a:xfrm rot="21334256">
            <a:off x="5396167" y="3862337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5" name="Freeform 264"/>
          <p:cNvSpPr>
            <a:spLocks noEditPoints="1"/>
          </p:cNvSpPr>
          <p:nvPr/>
        </p:nvSpPr>
        <p:spPr bwMode="auto">
          <a:xfrm rot="21334256">
            <a:off x="6127164" y="4510597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Freeform 266"/>
          <p:cNvSpPr>
            <a:spLocks/>
          </p:cNvSpPr>
          <p:nvPr/>
        </p:nvSpPr>
        <p:spPr bwMode="auto">
          <a:xfrm rot="21334256">
            <a:off x="5640414" y="4594007"/>
            <a:ext cx="804319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444 w 10000"/>
              <a:gd name="connsiteY208" fmla="*/ 8356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1604 w 10000"/>
              <a:gd name="connsiteY205" fmla="*/ 8607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551 w 10000"/>
              <a:gd name="connsiteY206" fmla="*/ 8588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1551 w 10000"/>
              <a:gd name="connsiteY204" fmla="*/ 8665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444 w 10000"/>
              <a:gd name="connsiteY203" fmla="*/ 8781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604 w 10000"/>
              <a:gd name="connsiteY202" fmla="*/ 8839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904 w 10000"/>
              <a:gd name="connsiteY193" fmla="*/ 9439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048 w 10000"/>
              <a:gd name="connsiteY0" fmla="*/ 0 h 10000"/>
              <a:gd name="connsiteX1" fmla="*/ 3102 w 10000"/>
              <a:gd name="connsiteY1" fmla="*/ 0 h 10000"/>
              <a:gd name="connsiteX2" fmla="*/ 3422 w 10000"/>
              <a:gd name="connsiteY2" fmla="*/ 0 h 10000"/>
              <a:gd name="connsiteX3" fmla="*/ 3743 w 10000"/>
              <a:gd name="connsiteY3" fmla="*/ 19 h 10000"/>
              <a:gd name="connsiteX4" fmla="*/ 3904 w 10000"/>
              <a:gd name="connsiteY4" fmla="*/ 0 h 10000"/>
              <a:gd name="connsiteX5" fmla="*/ 4064 w 10000"/>
              <a:gd name="connsiteY5" fmla="*/ 0 h 10000"/>
              <a:gd name="connsiteX6" fmla="*/ 4118 w 10000"/>
              <a:gd name="connsiteY6" fmla="*/ 19 h 10000"/>
              <a:gd name="connsiteX7" fmla="*/ 4225 w 10000"/>
              <a:gd name="connsiteY7" fmla="*/ 19 h 10000"/>
              <a:gd name="connsiteX8" fmla="*/ 4225 w 10000"/>
              <a:gd name="connsiteY8" fmla="*/ 155 h 10000"/>
              <a:gd name="connsiteX9" fmla="*/ 4385 w 10000"/>
              <a:gd name="connsiteY9" fmla="*/ 155 h 10000"/>
              <a:gd name="connsiteX10" fmla="*/ 4599 w 10000"/>
              <a:gd name="connsiteY10" fmla="*/ 155 h 10000"/>
              <a:gd name="connsiteX11" fmla="*/ 4759 w 10000"/>
              <a:gd name="connsiteY11" fmla="*/ 193 h 10000"/>
              <a:gd name="connsiteX12" fmla="*/ 4759 w 10000"/>
              <a:gd name="connsiteY12" fmla="*/ 251 h 10000"/>
              <a:gd name="connsiteX13" fmla="*/ 4759 w 10000"/>
              <a:gd name="connsiteY13" fmla="*/ 309 h 10000"/>
              <a:gd name="connsiteX14" fmla="*/ 4706 w 10000"/>
              <a:gd name="connsiteY14" fmla="*/ 387 h 10000"/>
              <a:gd name="connsiteX15" fmla="*/ 4706 w 10000"/>
              <a:gd name="connsiteY15" fmla="*/ 638 h 10000"/>
              <a:gd name="connsiteX16" fmla="*/ 4706 w 10000"/>
              <a:gd name="connsiteY16" fmla="*/ 812 h 10000"/>
              <a:gd name="connsiteX17" fmla="*/ 4706 w 10000"/>
              <a:gd name="connsiteY17" fmla="*/ 870 h 10000"/>
              <a:gd name="connsiteX18" fmla="*/ 4813 w 10000"/>
              <a:gd name="connsiteY18" fmla="*/ 870 h 10000"/>
              <a:gd name="connsiteX19" fmla="*/ 5294 w 10000"/>
              <a:gd name="connsiteY19" fmla="*/ 870 h 10000"/>
              <a:gd name="connsiteX20" fmla="*/ 5561 w 10000"/>
              <a:gd name="connsiteY20" fmla="*/ 909 h 10000"/>
              <a:gd name="connsiteX21" fmla="*/ 5561 w 10000"/>
              <a:gd name="connsiteY21" fmla="*/ 928 h 10000"/>
              <a:gd name="connsiteX22" fmla="*/ 5561 w 10000"/>
              <a:gd name="connsiteY22" fmla="*/ 986 h 10000"/>
              <a:gd name="connsiteX23" fmla="*/ 5722 w 10000"/>
              <a:gd name="connsiteY23" fmla="*/ 1006 h 10000"/>
              <a:gd name="connsiteX24" fmla="*/ 5882 w 10000"/>
              <a:gd name="connsiteY24" fmla="*/ 1006 h 10000"/>
              <a:gd name="connsiteX25" fmla="*/ 5936 w 10000"/>
              <a:gd name="connsiteY25" fmla="*/ 1044 h 10000"/>
              <a:gd name="connsiteX26" fmla="*/ 5936 w 10000"/>
              <a:gd name="connsiteY26" fmla="*/ 1161 h 10000"/>
              <a:gd name="connsiteX27" fmla="*/ 5882 w 10000"/>
              <a:gd name="connsiteY27" fmla="*/ 1354 h 10000"/>
              <a:gd name="connsiteX28" fmla="*/ 5936 w 10000"/>
              <a:gd name="connsiteY28" fmla="*/ 1470 h 10000"/>
              <a:gd name="connsiteX29" fmla="*/ 5936 w 10000"/>
              <a:gd name="connsiteY29" fmla="*/ 1528 h 10000"/>
              <a:gd name="connsiteX30" fmla="*/ 5936 w 10000"/>
              <a:gd name="connsiteY30" fmla="*/ 1547 h 10000"/>
              <a:gd name="connsiteX31" fmla="*/ 5989 w 10000"/>
              <a:gd name="connsiteY31" fmla="*/ 1644 h 10000"/>
              <a:gd name="connsiteX32" fmla="*/ 6150 w 10000"/>
              <a:gd name="connsiteY32" fmla="*/ 1760 h 10000"/>
              <a:gd name="connsiteX33" fmla="*/ 6150 w 10000"/>
              <a:gd name="connsiteY33" fmla="*/ 1779 h 10000"/>
              <a:gd name="connsiteX34" fmla="*/ 6096 w 10000"/>
              <a:gd name="connsiteY34" fmla="*/ 1838 h 10000"/>
              <a:gd name="connsiteX35" fmla="*/ 5936 w 10000"/>
              <a:gd name="connsiteY35" fmla="*/ 1857 h 10000"/>
              <a:gd name="connsiteX36" fmla="*/ 5936 w 10000"/>
              <a:gd name="connsiteY36" fmla="*/ 1896 h 10000"/>
              <a:gd name="connsiteX37" fmla="*/ 5936 w 10000"/>
              <a:gd name="connsiteY37" fmla="*/ 1915 h 10000"/>
              <a:gd name="connsiteX38" fmla="*/ 5989 w 10000"/>
              <a:gd name="connsiteY38" fmla="*/ 2012 h 10000"/>
              <a:gd name="connsiteX39" fmla="*/ 6096 w 10000"/>
              <a:gd name="connsiteY39" fmla="*/ 2031 h 10000"/>
              <a:gd name="connsiteX40" fmla="*/ 5989 w 10000"/>
              <a:gd name="connsiteY40" fmla="*/ 2070 h 10000"/>
              <a:gd name="connsiteX41" fmla="*/ 6096 w 10000"/>
              <a:gd name="connsiteY41" fmla="*/ 2128 h 10000"/>
              <a:gd name="connsiteX42" fmla="*/ 6096 w 10000"/>
              <a:gd name="connsiteY42" fmla="*/ 2147 h 10000"/>
              <a:gd name="connsiteX43" fmla="*/ 6150 w 10000"/>
              <a:gd name="connsiteY43" fmla="*/ 2186 h 10000"/>
              <a:gd name="connsiteX44" fmla="*/ 6150 w 10000"/>
              <a:gd name="connsiteY44" fmla="*/ 2205 h 10000"/>
              <a:gd name="connsiteX45" fmla="*/ 5936 w 10000"/>
              <a:gd name="connsiteY45" fmla="*/ 2224 h 10000"/>
              <a:gd name="connsiteX46" fmla="*/ 5882 w 10000"/>
              <a:gd name="connsiteY46" fmla="*/ 2263 h 10000"/>
              <a:gd name="connsiteX47" fmla="*/ 5775 w 10000"/>
              <a:gd name="connsiteY47" fmla="*/ 2282 h 10000"/>
              <a:gd name="connsiteX48" fmla="*/ 5722 w 10000"/>
              <a:gd name="connsiteY48" fmla="*/ 2321 h 10000"/>
              <a:gd name="connsiteX49" fmla="*/ 5455 w 10000"/>
              <a:gd name="connsiteY49" fmla="*/ 2282 h 10000"/>
              <a:gd name="connsiteX50" fmla="*/ 5294 w 10000"/>
              <a:gd name="connsiteY50" fmla="*/ 2282 h 10000"/>
              <a:gd name="connsiteX51" fmla="*/ 5294 w 10000"/>
              <a:gd name="connsiteY51" fmla="*/ 2379 h 10000"/>
              <a:gd name="connsiteX52" fmla="*/ 5294 w 10000"/>
              <a:gd name="connsiteY52" fmla="*/ 2437 h 10000"/>
              <a:gd name="connsiteX53" fmla="*/ 5401 w 10000"/>
              <a:gd name="connsiteY53" fmla="*/ 2437 h 10000"/>
              <a:gd name="connsiteX54" fmla="*/ 5722 w 10000"/>
              <a:gd name="connsiteY54" fmla="*/ 2437 h 10000"/>
              <a:gd name="connsiteX55" fmla="*/ 6096 w 10000"/>
              <a:gd name="connsiteY55" fmla="*/ 2437 h 10000"/>
              <a:gd name="connsiteX56" fmla="*/ 6257 w 10000"/>
              <a:gd name="connsiteY56" fmla="*/ 2437 h 10000"/>
              <a:gd name="connsiteX57" fmla="*/ 6471 w 10000"/>
              <a:gd name="connsiteY57" fmla="*/ 2437 h 10000"/>
              <a:gd name="connsiteX58" fmla="*/ 6952 w 10000"/>
              <a:gd name="connsiteY58" fmla="*/ 2456 h 10000"/>
              <a:gd name="connsiteX59" fmla="*/ 7594 w 10000"/>
              <a:gd name="connsiteY59" fmla="*/ 2495 h 10000"/>
              <a:gd name="connsiteX60" fmla="*/ 7647 w 10000"/>
              <a:gd name="connsiteY60" fmla="*/ 2495 h 10000"/>
              <a:gd name="connsiteX61" fmla="*/ 7754 w 10000"/>
              <a:gd name="connsiteY61" fmla="*/ 2515 h 10000"/>
              <a:gd name="connsiteX62" fmla="*/ 7647 w 10000"/>
              <a:gd name="connsiteY62" fmla="*/ 2573 h 10000"/>
              <a:gd name="connsiteX63" fmla="*/ 7754 w 10000"/>
              <a:gd name="connsiteY63" fmla="*/ 2611 h 10000"/>
              <a:gd name="connsiteX64" fmla="*/ 7807 w 10000"/>
              <a:gd name="connsiteY64" fmla="*/ 2631 h 10000"/>
              <a:gd name="connsiteX65" fmla="*/ 8075 w 10000"/>
              <a:gd name="connsiteY65" fmla="*/ 2805 h 10000"/>
              <a:gd name="connsiteX66" fmla="*/ 8075 w 10000"/>
              <a:gd name="connsiteY66" fmla="*/ 2824 h 10000"/>
              <a:gd name="connsiteX67" fmla="*/ 8128 w 10000"/>
              <a:gd name="connsiteY67" fmla="*/ 2824 h 10000"/>
              <a:gd name="connsiteX68" fmla="*/ 8128 w 10000"/>
              <a:gd name="connsiteY68" fmla="*/ 2863 h 10000"/>
              <a:gd name="connsiteX69" fmla="*/ 8235 w 10000"/>
              <a:gd name="connsiteY69" fmla="*/ 2882 h 10000"/>
              <a:gd name="connsiteX70" fmla="*/ 8235 w 10000"/>
              <a:gd name="connsiteY70" fmla="*/ 2921 h 10000"/>
              <a:gd name="connsiteX71" fmla="*/ 8342 w 10000"/>
              <a:gd name="connsiteY71" fmla="*/ 3056 h 10000"/>
              <a:gd name="connsiteX72" fmla="*/ 8342 w 10000"/>
              <a:gd name="connsiteY72" fmla="*/ 3075 h 10000"/>
              <a:gd name="connsiteX73" fmla="*/ 8610 w 10000"/>
              <a:gd name="connsiteY73" fmla="*/ 3191 h 10000"/>
              <a:gd name="connsiteX74" fmla="*/ 8663 w 10000"/>
              <a:gd name="connsiteY74" fmla="*/ 3230 h 10000"/>
              <a:gd name="connsiteX75" fmla="*/ 8770 w 10000"/>
              <a:gd name="connsiteY75" fmla="*/ 3288 h 10000"/>
              <a:gd name="connsiteX76" fmla="*/ 8770 w 10000"/>
              <a:gd name="connsiteY76" fmla="*/ 3366 h 10000"/>
              <a:gd name="connsiteX77" fmla="*/ 8770 w 10000"/>
              <a:gd name="connsiteY77" fmla="*/ 3424 h 10000"/>
              <a:gd name="connsiteX78" fmla="*/ 8824 w 10000"/>
              <a:gd name="connsiteY78" fmla="*/ 3443 h 10000"/>
              <a:gd name="connsiteX79" fmla="*/ 8824 w 10000"/>
              <a:gd name="connsiteY79" fmla="*/ 3482 h 10000"/>
              <a:gd name="connsiteX80" fmla="*/ 8824 w 10000"/>
              <a:gd name="connsiteY80" fmla="*/ 3540 h 10000"/>
              <a:gd name="connsiteX81" fmla="*/ 8824 w 10000"/>
              <a:gd name="connsiteY81" fmla="*/ 3559 h 10000"/>
              <a:gd name="connsiteX82" fmla="*/ 8930 w 10000"/>
              <a:gd name="connsiteY82" fmla="*/ 3675 h 10000"/>
              <a:gd name="connsiteX83" fmla="*/ 9251 w 10000"/>
              <a:gd name="connsiteY83" fmla="*/ 3772 h 10000"/>
              <a:gd name="connsiteX84" fmla="*/ 9305 w 10000"/>
              <a:gd name="connsiteY84" fmla="*/ 3791 h 10000"/>
              <a:gd name="connsiteX85" fmla="*/ 9358 w 10000"/>
              <a:gd name="connsiteY85" fmla="*/ 3849 h 10000"/>
              <a:gd name="connsiteX86" fmla="*/ 9465 w 10000"/>
              <a:gd name="connsiteY86" fmla="*/ 3907 h 10000"/>
              <a:gd name="connsiteX87" fmla="*/ 9465 w 10000"/>
              <a:gd name="connsiteY87" fmla="*/ 3926 h 10000"/>
              <a:gd name="connsiteX88" fmla="*/ 9358 w 10000"/>
              <a:gd name="connsiteY88" fmla="*/ 4023 h 10000"/>
              <a:gd name="connsiteX89" fmla="*/ 9305 w 10000"/>
              <a:gd name="connsiteY89" fmla="*/ 4139 h 10000"/>
              <a:gd name="connsiteX90" fmla="*/ 9144 w 10000"/>
              <a:gd name="connsiteY90" fmla="*/ 4217 h 10000"/>
              <a:gd name="connsiteX91" fmla="*/ 9091 w 10000"/>
              <a:gd name="connsiteY91" fmla="*/ 4507 h 10000"/>
              <a:gd name="connsiteX92" fmla="*/ 9091 w 10000"/>
              <a:gd name="connsiteY92" fmla="*/ 4565 h 10000"/>
              <a:gd name="connsiteX93" fmla="*/ 9251 w 10000"/>
              <a:gd name="connsiteY93" fmla="*/ 4623 h 10000"/>
              <a:gd name="connsiteX94" fmla="*/ 9519 w 10000"/>
              <a:gd name="connsiteY94" fmla="*/ 4662 h 10000"/>
              <a:gd name="connsiteX95" fmla="*/ 9679 w 10000"/>
              <a:gd name="connsiteY95" fmla="*/ 4758 h 10000"/>
              <a:gd name="connsiteX96" fmla="*/ 9786 w 10000"/>
              <a:gd name="connsiteY96" fmla="*/ 5126 h 10000"/>
              <a:gd name="connsiteX97" fmla="*/ 9679 w 10000"/>
              <a:gd name="connsiteY97" fmla="*/ 5126 h 10000"/>
              <a:gd name="connsiteX98" fmla="*/ 9519 w 10000"/>
              <a:gd name="connsiteY98" fmla="*/ 5126 h 10000"/>
              <a:gd name="connsiteX99" fmla="*/ 9465 w 10000"/>
              <a:gd name="connsiteY99" fmla="*/ 5126 h 10000"/>
              <a:gd name="connsiteX100" fmla="*/ 9305 w 10000"/>
              <a:gd name="connsiteY100" fmla="*/ 5145 h 10000"/>
              <a:gd name="connsiteX101" fmla="*/ 9251 w 10000"/>
              <a:gd name="connsiteY101" fmla="*/ 5145 h 10000"/>
              <a:gd name="connsiteX102" fmla="*/ 9251 w 10000"/>
              <a:gd name="connsiteY102" fmla="*/ 5242 h 10000"/>
              <a:gd name="connsiteX103" fmla="*/ 9251 w 10000"/>
              <a:gd name="connsiteY103" fmla="*/ 5377 h 10000"/>
              <a:gd name="connsiteX104" fmla="*/ 9305 w 10000"/>
              <a:gd name="connsiteY104" fmla="*/ 5474 h 10000"/>
              <a:gd name="connsiteX105" fmla="*/ 9465 w 10000"/>
              <a:gd name="connsiteY105" fmla="*/ 5474 h 10000"/>
              <a:gd name="connsiteX106" fmla="*/ 9626 w 10000"/>
              <a:gd name="connsiteY106" fmla="*/ 5474 h 10000"/>
              <a:gd name="connsiteX107" fmla="*/ 9786 w 10000"/>
              <a:gd name="connsiteY107" fmla="*/ 5474 h 10000"/>
              <a:gd name="connsiteX108" fmla="*/ 9947 w 10000"/>
              <a:gd name="connsiteY108" fmla="*/ 5474 h 10000"/>
              <a:gd name="connsiteX109" fmla="*/ 10000 w 10000"/>
              <a:gd name="connsiteY109" fmla="*/ 5493 h 10000"/>
              <a:gd name="connsiteX110" fmla="*/ 10000 w 10000"/>
              <a:gd name="connsiteY110" fmla="*/ 5513 h 10000"/>
              <a:gd name="connsiteX111" fmla="*/ 9947 w 10000"/>
              <a:gd name="connsiteY111" fmla="*/ 5551 h 10000"/>
              <a:gd name="connsiteX112" fmla="*/ 9626 w 10000"/>
              <a:gd name="connsiteY112" fmla="*/ 5551 h 10000"/>
              <a:gd name="connsiteX113" fmla="*/ 9465 w 10000"/>
              <a:gd name="connsiteY113" fmla="*/ 5551 h 10000"/>
              <a:gd name="connsiteX114" fmla="*/ 9465 w 10000"/>
              <a:gd name="connsiteY114" fmla="*/ 5571 h 10000"/>
              <a:gd name="connsiteX115" fmla="*/ 9626 w 10000"/>
              <a:gd name="connsiteY115" fmla="*/ 5609 h 10000"/>
              <a:gd name="connsiteX116" fmla="*/ 9786 w 10000"/>
              <a:gd name="connsiteY116" fmla="*/ 5667 h 10000"/>
              <a:gd name="connsiteX117" fmla="*/ 9840 w 10000"/>
              <a:gd name="connsiteY117" fmla="*/ 5687 h 10000"/>
              <a:gd name="connsiteX118" fmla="*/ 9786 w 10000"/>
              <a:gd name="connsiteY118" fmla="*/ 5745 h 10000"/>
              <a:gd name="connsiteX119" fmla="*/ 9679 w 10000"/>
              <a:gd name="connsiteY119" fmla="*/ 5841 h 10000"/>
              <a:gd name="connsiteX120" fmla="*/ 9679 w 10000"/>
              <a:gd name="connsiteY120" fmla="*/ 5977 h 10000"/>
              <a:gd name="connsiteX121" fmla="*/ 9679 w 10000"/>
              <a:gd name="connsiteY121" fmla="*/ 6035 h 10000"/>
              <a:gd name="connsiteX122" fmla="*/ 9626 w 10000"/>
              <a:gd name="connsiteY122" fmla="*/ 6112 h 10000"/>
              <a:gd name="connsiteX123" fmla="*/ 9626 w 10000"/>
              <a:gd name="connsiteY123" fmla="*/ 6151 h 10000"/>
              <a:gd name="connsiteX124" fmla="*/ 9679 w 10000"/>
              <a:gd name="connsiteY124" fmla="*/ 6170 h 10000"/>
              <a:gd name="connsiteX125" fmla="*/ 9626 w 10000"/>
              <a:gd name="connsiteY125" fmla="*/ 6209 h 10000"/>
              <a:gd name="connsiteX126" fmla="*/ 9465 w 10000"/>
              <a:gd name="connsiteY126" fmla="*/ 6286 h 10000"/>
              <a:gd name="connsiteX127" fmla="*/ 9358 w 10000"/>
              <a:gd name="connsiteY127" fmla="*/ 6402 h 10000"/>
              <a:gd name="connsiteX128" fmla="*/ 9091 w 10000"/>
              <a:gd name="connsiteY128" fmla="*/ 6422 h 10000"/>
              <a:gd name="connsiteX129" fmla="*/ 9144 w 10000"/>
              <a:gd name="connsiteY129" fmla="*/ 6480 h 10000"/>
              <a:gd name="connsiteX130" fmla="*/ 9091 w 10000"/>
              <a:gd name="connsiteY130" fmla="*/ 6518 h 10000"/>
              <a:gd name="connsiteX131" fmla="*/ 8984 w 10000"/>
              <a:gd name="connsiteY131" fmla="*/ 6538 h 10000"/>
              <a:gd name="connsiteX132" fmla="*/ 8824 w 10000"/>
              <a:gd name="connsiteY132" fmla="*/ 6596 h 10000"/>
              <a:gd name="connsiteX133" fmla="*/ 8770 w 10000"/>
              <a:gd name="connsiteY133" fmla="*/ 6634 h 10000"/>
              <a:gd name="connsiteX134" fmla="*/ 8770 w 10000"/>
              <a:gd name="connsiteY134" fmla="*/ 6654 h 10000"/>
              <a:gd name="connsiteX135" fmla="*/ 8770 w 10000"/>
              <a:gd name="connsiteY135" fmla="*/ 6712 h 10000"/>
              <a:gd name="connsiteX136" fmla="*/ 8449 w 10000"/>
              <a:gd name="connsiteY136" fmla="*/ 6712 h 10000"/>
              <a:gd name="connsiteX137" fmla="*/ 8342 w 10000"/>
              <a:gd name="connsiteY137" fmla="*/ 6731 h 10000"/>
              <a:gd name="connsiteX138" fmla="*/ 8128 w 10000"/>
              <a:gd name="connsiteY138" fmla="*/ 6828 h 10000"/>
              <a:gd name="connsiteX139" fmla="*/ 7968 w 10000"/>
              <a:gd name="connsiteY139" fmla="*/ 6905 h 10000"/>
              <a:gd name="connsiteX140" fmla="*/ 7647 w 10000"/>
              <a:gd name="connsiteY140" fmla="*/ 6944 h 10000"/>
              <a:gd name="connsiteX141" fmla="*/ 7326 w 10000"/>
              <a:gd name="connsiteY141" fmla="*/ 6944 h 10000"/>
              <a:gd name="connsiteX142" fmla="*/ 7326 w 10000"/>
              <a:gd name="connsiteY142" fmla="*/ 7021 h 10000"/>
              <a:gd name="connsiteX143" fmla="*/ 7166 w 10000"/>
              <a:gd name="connsiteY143" fmla="*/ 7099 h 10000"/>
              <a:gd name="connsiteX144" fmla="*/ 7112 w 10000"/>
              <a:gd name="connsiteY144" fmla="*/ 7215 h 10000"/>
              <a:gd name="connsiteX145" fmla="*/ 6898 w 10000"/>
              <a:gd name="connsiteY145" fmla="*/ 7331 h 10000"/>
              <a:gd name="connsiteX146" fmla="*/ 6738 w 10000"/>
              <a:gd name="connsiteY146" fmla="*/ 7485 h 10000"/>
              <a:gd name="connsiteX147" fmla="*/ 6631 w 10000"/>
              <a:gd name="connsiteY147" fmla="*/ 7524 h 10000"/>
              <a:gd name="connsiteX148" fmla="*/ 6578 w 10000"/>
              <a:gd name="connsiteY148" fmla="*/ 7621 h 10000"/>
              <a:gd name="connsiteX149" fmla="*/ 6417 w 10000"/>
              <a:gd name="connsiteY149" fmla="*/ 7737 h 10000"/>
              <a:gd name="connsiteX150" fmla="*/ 6150 w 10000"/>
              <a:gd name="connsiteY150" fmla="*/ 7853 h 10000"/>
              <a:gd name="connsiteX151" fmla="*/ 6096 w 10000"/>
              <a:gd name="connsiteY151" fmla="*/ 7911 h 10000"/>
              <a:gd name="connsiteX152" fmla="*/ 6150 w 10000"/>
              <a:gd name="connsiteY152" fmla="*/ 7950 h 10000"/>
              <a:gd name="connsiteX153" fmla="*/ 6417 w 10000"/>
              <a:gd name="connsiteY153" fmla="*/ 8046 h 10000"/>
              <a:gd name="connsiteX154" fmla="*/ 6417 w 10000"/>
              <a:gd name="connsiteY154" fmla="*/ 8104 h 10000"/>
              <a:gd name="connsiteX155" fmla="*/ 6578 w 10000"/>
              <a:gd name="connsiteY155" fmla="*/ 8240 h 10000"/>
              <a:gd name="connsiteX156" fmla="*/ 6578 w 10000"/>
              <a:gd name="connsiteY156" fmla="*/ 8279 h 10000"/>
              <a:gd name="connsiteX157" fmla="*/ 6417 w 10000"/>
              <a:gd name="connsiteY157" fmla="*/ 8298 h 10000"/>
              <a:gd name="connsiteX158" fmla="*/ 6257 w 10000"/>
              <a:gd name="connsiteY158" fmla="*/ 8317 h 10000"/>
              <a:gd name="connsiteX159" fmla="*/ 5882 w 10000"/>
              <a:gd name="connsiteY159" fmla="*/ 8356 h 10000"/>
              <a:gd name="connsiteX160" fmla="*/ 5561 w 10000"/>
              <a:gd name="connsiteY160" fmla="*/ 8356 h 10000"/>
              <a:gd name="connsiteX161" fmla="*/ 5455 w 10000"/>
              <a:gd name="connsiteY161" fmla="*/ 8433 h 10000"/>
              <a:gd name="connsiteX162" fmla="*/ 5401 w 10000"/>
              <a:gd name="connsiteY162" fmla="*/ 8530 h 10000"/>
              <a:gd name="connsiteX163" fmla="*/ 5455 w 10000"/>
              <a:gd name="connsiteY163" fmla="*/ 8646 h 10000"/>
              <a:gd name="connsiteX164" fmla="*/ 5561 w 10000"/>
              <a:gd name="connsiteY164" fmla="*/ 8723 h 10000"/>
              <a:gd name="connsiteX165" fmla="*/ 5775 w 10000"/>
              <a:gd name="connsiteY165" fmla="*/ 8801 h 10000"/>
              <a:gd name="connsiteX166" fmla="*/ 5722 w 10000"/>
              <a:gd name="connsiteY166" fmla="*/ 8917 h 10000"/>
              <a:gd name="connsiteX167" fmla="*/ 5615 w 10000"/>
              <a:gd name="connsiteY167" fmla="*/ 9033 h 10000"/>
              <a:gd name="connsiteX168" fmla="*/ 5615 w 10000"/>
              <a:gd name="connsiteY168" fmla="*/ 9072 h 10000"/>
              <a:gd name="connsiteX169" fmla="*/ 5615 w 10000"/>
              <a:gd name="connsiteY169" fmla="*/ 9149 h 10000"/>
              <a:gd name="connsiteX170" fmla="*/ 5722 w 10000"/>
              <a:gd name="connsiteY170" fmla="*/ 9265 h 10000"/>
              <a:gd name="connsiteX171" fmla="*/ 5882 w 10000"/>
              <a:gd name="connsiteY171" fmla="*/ 9323 h 10000"/>
              <a:gd name="connsiteX172" fmla="*/ 5882 w 10000"/>
              <a:gd name="connsiteY172" fmla="*/ 9400 h 10000"/>
              <a:gd name="connsiteX173" fmla="*/ 5989 w 10000"/>
              <a:gd name="connsiteY173" fmla="*/ 9497 h 10000"/>
              <a:gd name="connsiteX174" fmla="*/ 6150 w 10000"/>
              <a:gd name="connsiteY174" fmla="*/ 9516 h 10000"/>
              <a:gd name="connsiteX175" fmla="*/ 6150 w 10000"/>
              <a:gd name="connsiteY175" fmla="*/ 9574 h 10000"/>
              <a:gd name="connsiteX176" fmla="*/ 6096 w 10000"/>
              <a:gd name="connsiteY176" fmla="*/ 9652 h 10000"/>
              <a:gd name="connsiteX177" fmla="*/ 5936 w 10000"/>
              <a:gd name="connsiteY177" fmla="*/ 9749 h 10000"/>
              <a:gd name="connsiteX178" fmla="*/ 5936 w 10000"/>
              <a:gd name="connsiteY178" fmla="*/ 9865 h 10000"/>
              <a:gd name="connsiteX179" fmla="*/ 5775 w 10000"/>
              <a:gd name="connsiteY179" fmla="*/ 9884 h 10000"/>
              <a:gd name="connsiteX180" fmla="*/ 5775 w 10000"/>
              <a:gd name="connsiteY180" fmla="*/ 9923 h 10000"/>
              <a:gd name="connsiteX181" fmla="*/ 5615 w 10000"/>
              <a:gd name="connsiteY181" fmla="*/ 9942 h 10000"/>
              <a:gd name="connsiteX182" fmla="*/ 5561 w 10000"/>
              <a:gd name="connsiteY182" fmla="*/ 9942 h 10000"/>
              <a:gd name="connsiteX183" fmla="*/ 5401 w 10000"/>
              <a:gd name="connsiteY183" fmla="*/ 10000 h 10000"/>
              <a:gd name="connsiteX184" fmla="*/ 5241 w 10000"/>
              <a:gd name="connsiteY184" fmla="*/ 9884 h 10000"/>
              <a:gd name="connsiteX185" fmla="*/ 5080 w 10000"/>
              <a:gd name="connsiteY185" fmla="*/ 9826 h 10000"/>
              <a:gd name="connsiteX186" fmla="*/ 4973 w 10000"/>
              <a:gd name="connsiteY186" fmla="*/ 9807 h 10000"/>
              <a:gd name="connsiteX187" fmla="*/ 4813 w 10000"/>
              <a:gd name="connsiteY187" fmla="*/ 9768 h 10000"/>
              <a:gd name="connsiteX188" fmla="*/ 4759 w 10000"/>
              <a:gd name="connsiteY188" fmla="*/ 9652 h 10000"/>
              <a:gd name="connsiteX189" fmla="*/ 4759 w 10000"/>
              <a:gd name="connsiteY189" fmla="*/ 9594 h 10000"/>
              <a:gd name="connsiteX190" fmla="*/ 4278 w 10000"/>
              <a:gd name="connsiteY190" fmla="*/ 9516 h 10000"/>
              <a:gd name="connsiteX191" fmla="*/ 4064 w 10000"/>
              <a:gd name="connsiteY191" fmla="*/ 9555 h 10000"/>
              <a:gd name="connsiteX192" fmla="*/ 3904 w 10000"/>
              <a:gd name="connsiteY192" fmla="*/ 9516 h 10000"/>
              <a:gd name="connsiteX193" fmla="*/ 3535 w 10000"/>
              <a:gd name="connsiteY193" fmla="*/ 9427 h 10000"/>
              <a:gd name="connsiteX194" fmla="*/ 3102 w 10000"/>
              <a:gd name="connsiteY194" fmla="*/ 9226 h 10000"/>
              <a:gd name="connsiteX195" fmla="*/ 2888 w 10000"/>
              <a:gd name="connsiteY195" fmla="*/ 9207 h 10000"/>
              <a:gd name="connsiteX196" fmla="*/ 2620 w 10000"/>
              <a:gd name="connsiteY196" fmla="*/ 9130 h 10000"/>
              <a:gd name="connsiteX197" fmla="*/ 2406 w 10000"/>
              <a:gd name="connsiteY197" fmla="*/ 9091 h 10000"/>
              <a:gd name="connsiteX198" fmla="*/ 2193 w 10000"/>
              <a:gd name="connsiteY198" fmla="*/ 9014 h 10000"/>
              <a:gd name="connsiteX199" fmla="*/ 2032 w 10000"/>
              <a:gd name="connsiteY199" fmla="*/ 9014 h 10000"/>
              <a:gd name="connsiteX200" fmla="*/ 1765 w 10000"/>
              <a:gd name="connsiteY200" fmla="*/ 8975 h 10000"/>
              <a:gd name="connsiteX201" fmla="*/ 1604 w 10000"/>
              <a:gd name="connsiteY201" fmla="*/ 8917 h 10000"/>
              <a:gd name="connsiteX202" fmla="*/ 1497 w 10000"/>
              <a:gd name="connsiteY202" fmla="*/ 8971 h 10000"/>
              <a:gd name="connsiteX203" fmla="*/ 1138 w 10000"/>
              <a:gd name="connsiteY203" fmla="*/ 8873 h 10000"/>
              <a:gd name="connsiteX204" fmla="*/ 838 w 10000"/>
              <a:gd name="connsiteY204" fmla="*/ 8727 h 10000"/>
              <a:gd name="connsiteX205" fmla="*/ 809 w 10000"/>
              <a:gd name="connsiteY205" fmla="*/ 8666 h 10000"/>
              <a:gd name="connsiteX206" fmla="*/ 1059 w 10000"/>
              <a:gd name="connsiteY206" fmla="*/ 8572 h 10000"/>
              <a:gd name="connsiteX207" fmla="*/ 1106 w 10000"/>
              <a:gd name="connsiteY207" fmla="*/ 8526 h 10000"/>
              <a:gd name="connsiteX208" fmla="*/ 1151 w 10000"/>
              <a:gd name="connsiteY208" fmla="*/ 8381 h 10000"/>
              <a:gd name="connsiteX209" fmla="*/ 267 w 10000"/>
              <a:gd name="connsiteY209" fmla="*/ 8317 h 10000"/>
              <a:gd name="connsiteX210" fmla="*/ 53 w 10000"/>
              <a:gd name="connsiteY210" fmla="*/ 8356 h 10000"/>
              <a:gd name="connsiteX211" fmla="*/ 0 w 10000"/>
              <a:gd name="connsiteY211" fmla="*/ 8298 h 10000"/>
              <a:gd name="connsiteX212" fmla="*/ 214 w 10000"/>
              <a:gd name="connsiteY212" fmla="*/ 8221 h 10000"/>
              <a:gd name="connsiteX213" fmla="*/ 535 w 10000"/>
              <a:gd name="connsiteY213" fmla="*/ 8182 h 10000"/>
              <a:gd name="connsiteX214" fmla="*/ 695 w 10000"/>
              <a:gd name="connsiteY214" fmla="*/ 8162 h 10000"/>
              <a:gd name="connsiteX215" fmla="*/ 588 w 10000"/>
              <a:gd name="connsiteY215" fmla="*/ 8104 h 10000"/>
              <a:gd name="connsiteX216" fmla="*/ 695 w 10000"/>
              <a:gd name="connsiteY216" fmla="*/ 8008 h 10000"/>
              <a:gd name="connsiteX217" fmla="*/ 535 w 10000"/>
              <a:gd name="connsiteY217" fmla="*/ 7988 h 10000"/>
              <a:gd name="connsiteX218" fmla="*/ 374 w 10000"/>
              <a:gd name="connsiteY218" fmla="*/ 7950 h 10000"/>
              <a:gd name="connsiteX219" fmla="*/ 214 w 10000"/>
              <a:gd name="connsiteY219" fmla="*/ 7950 h 10000"/>
              <a:gd name="connsiteX220" fmla="*/ 374 w 10000"/>
              <a:gd name="connsiteY220" fmla="*/ 7911 h 10000"/>
              <a:gd name="connsiteX221" fmla="*/ 588 w 10000"/>
              <a:gd name="connsiteY221" fmla="*/ 7698 h 10000"/>
              <a:gd name="connsiteX222" fmla="*/ 856 w 10000"/>
              <a:gd name="connsiteY222" fmla="*/ 7427 h 10000"/>
              <a:gd name="connsiteX223" fmla="*/ 909 w 10000"/>
              <a:gd name="connsiteY223" fmla="*/ 7311 h 10000"/>
              <a:gd name="connsiteX224" fmla="*/ 1070 w 10000"/>
              <a:gd name="connsiteY224" fmla="*/ 7215 h 10000"/>
              <a:gd name="connsiteX225" fmla="*/ 1176 w 10000"/>
              <a:gd name="connsiteY225" fmla="*/ 7060 h 10000"/>
              <a:gd name="connsiteX226" fmla="*/ 1711 w 10000"/>
              <a:gd name="connsiteY226" fmla="*/ 6596 h 10000"/>
              <a:gd name="connsiteX227" fmla="*/ 1925 w 10000"/>
              <a:gd name="connsiteY227" fmla="*/ 6538 h 10000"/>
              <a:gd name="connsiteX228" fmla="*/ 2193 w 10000"/>
              <a:gd name="connsiteY228" fmla="*/ 6518 h 10000"/>
              <a:gd name="connsiteX229" fmla="*/ 2353 w 10000"/>
              <a:gd name="connsiteY229" fmla="*/ 6460 h 10000"/>
              <a:gd name="connsiteX230" fmla="*/ 2246 w 10000"/>
              <a:gd name="connsiteY230" fmla="*/ 6344 h 10000"/>
              <a:gd name="connsiteX231" fmla="*/ 2246 w 10000"/>
              <a:gd name="connsiteY231" fmla="*/ 6306 h 10000"/>
              <a:gd name="connsiteX232" fmla="*/ 2032 w 10000"/>
              <a:gd name="connsiteY232" fmla="*/ 6151 h 10000"/>
              <a:gd name="connsiteX233" fmla="*/ 2032 w 10000"/>
              <a:gd name="connsiteY233" fmla="*/ 6035 h 10000"/>
              <a:gd name="connsiteX234" fmla="*/ 1872 w 10000"/>
              <a:gd name="connsiteY234" fmla="*/ 5938 h 10000"/>
              <a:gd name="connsiteX235" fmla="*/ 1711 w 10000"/>
              <a:gd name="connsiteY235" fmla="*/ 5880 h 10000"/>
              <a:gd name="connsiteX236" fmla="*/ 1604 w 10000"/>
              <a:gd name="connsiteY236" fmla="*/ 5861 h 10000"/>
              <a:gd name="connsiteX237" fmla="*/ 1604 w 10000"/>
              <a:gd name="connsiteY237" fmla="*/ 5745 h 10000"/>
              <a:gd name="connsiteX238" fmla="*/ 1551 w 10000"/>
              <a:gd name="connsiteY238" fmla="*/ 5687 h 10000"/>
              <a:gd name="connsiteX239" fmla="*/ 1551 w 10000"/>
              <a:gd name="connsiteY239" fmla="*/ 5571 h 10000"/>
              <a:gd name="connsiteX240" fmla="*/ 1604 w 10000"/>
              <a:gd name="connsiteY240" fmla="*/ 5435 h 10000"/>
              <a:gd name="connsiteX241" fmla="*/ 1711 w 10000"/>
              <a:gd name="connsiteY241" fmla="*/ 5300 h 10000"/>
              <a:gd name="connsiteX242" fmla="*/ 1711 w 10000"/>
              <a:gd name="connsiteY242" fmla="*/ 5203 h 10000"/>
              <a:gd name="connsiteX243" fmla="*/ 1551 w 10000"/>
              <a:gd name="connsiteY243" fmla="*/ 5087 h 10000"/>
              <a:gd name="connsiteX244" fmla="*/ 1444 w 10000"/>
              <a:gd name="connsiteY244" fmla="*/ 5010 h 10000"/>
              <a:gd name="connsiteX245" fmla="*/ 1444 w 10000"/>
              <a:gd name="connsiteY245" fmla="*/ 4894 h 10000"/>
              <a:gd name="connsiteX246" fmla="*/ 1604 w 10000"/>
              <a:gd name="connsiteY246" fmla="*/ 4778 h 10000"/>
              <a:gd name="connsiteX247" fmla="*/ 1551 w 10000"/>
              <a:gd name="connsiteY247" fmla="*/ 4720 h 10000"/>
              <a:gd name="connsiteX248" fmla="*/ 1444 w 10000"/>
              <a:gd name="connsiteY248" fmla="*/ 4700 h 10000"/>
              <a:gd name="connsiteX249" fmla="*/ 1390 w 10000"/>
              <a:gd name="connsiteY249" fmla="*/ 4662 h 10000"/>
              <a:gd name="connsiteX250" fmla="*/ 1444 w 10000"/>
              <a:gd name="connsiteY250" fmla="*/ 4623 h 10000"/>
              <a:gd name="connsiteX251" fmla="*/ 1390 w 10000"/>
              <a:gd name="connsiteY251" fmla="*/ 4584 h 10000"/>
              <a:gd name="connsiteX252" fmla="*/ 1444 w 10000"/>
              <a:gd name="connsiteY252" fmla="*/ 4526 h 10000"/>
              <a:gd name="connsiteX253" fmla="*/ 1444 w 10000"/>
              <a:gd name="connsiteY253" fmla="*/ 4507 h 10000"/>
              <a:gd name="connsiteX254" fmla="*/ 1444 w 10000"/>
              <a:gd name="connsiteY254" fmla="*/ 4449 h 10000"/>
              <a:gd name="connsiteX255" fmla="*/ 1444 w 10000"/>
              <a:gd name="connsiteY255" fmla="*/ 4410 h 10000"/>
              <a:gd name="connsiteX256" fmla="*/ 1444 w 10000"/>
              <a:gd name="connsiteY256" fmla="*/ 4391 h 10000"/>
              <a:gd name="connsiteX257" fmla="*/ 1390 w 10000"/>
              <a:gd name="connsiteY257" fmla="*/ 4391 h 10000"/>
              <a:gd name="connsiteX258" fmla="*/ 1337 w 10000"/>
              <a:gd name="connsiteY258" fmla="*/ 4352 h 10000"/>
              <a:gd name="connsiteX259" fmla="*/ 1176 w 10000"/>
              <a:gd name="connsiteY259" fmla="*/ 4333 h 10000"/>
              <a:gd name="connsiteX260" fmla="*/ 1016 w 10000"/>
              <a:gd name="connsiteY260" fmla="*/ 4236 h 10000"/>
              <a:gd name="connsiteX261" fmla="*/ 909 w 10000"/>
              <a:gd name="connsiteY261" fmla="*/ 4197 h 10000"/>
              <a:gd name="connsiteX262" fmla="*/ 856 w 10000"/>
              <a:gd name="connsiteY262" fmla="*/ 4159 h 10000"/>
              <a:gd name="connsiteX263" fmla="*/ 856 w 10000"/>
              <a:gd name="connsiteY263" fmla="*/ 4101 h 10000"/>
              <a:gd name="connsiteX264" fmla="*/ 909 w 10000"/>
              <a:gd name="connsiteY264" fmla="*/ 4081 h 10000"/>
              <a:gd name="connsiteX265" fmla="*/ 1016 w 10000"/>
              <a:gd name="connsiteY265" fmla="*/ 4043 h 10000"/>
              <a:gd name="connsiteX266" fmla="*/ 1070 w 10000"/>
              <a:gd name="connsiteY266" fmla="*/ 4023 h 10000"/>
              <a:gd name="connsiteX267" fmla="*/ 1390 w 10000"/>
              <a:gd name="connsiteY267" fmla="*/ 3965 h 10000"/>
              <a:gd name="connsiteX268" fmla="*/ 1711 w 10000"/>
              <a:gd name="connsiteY268" fmla="*/ 3907 h 10000"/>
              <a:gd name="connsiteX269" fmla="*/ 2032 w 10000"/>
              <a:gd name="connsiteY269" fmla="*/ 3849 h 10000"/>
              <a:gd name="connsiteX270" fmla="*/ 2246 w 10000"/>
              <a:gd name="connsiteY270" fmla="*/ 3830 h 10000"/>
              <a:gd name="connsiteX271" fmla="*/ 2406 w 10000"/>
              <a:gd name="connsiteY271" fmla="*/ 3733 h 10000"/>
              <a:gd name="connsiteX272" fmla="*/ 2567 w 10000"/>
              <a:gd name="connsiteY272" fmla="*/ 3656 h 10000"/>
              <a:gd name="connsiteX273" fmla="*/ 2781 w 10000"/>
              <a:gd name="connsiteY273" fmla="*/ 3598 h 10000"/>
              <a:gd name="connsiteX274" fmla="*/ 2888 w 10000"/>
              <a:gd name="connsiteY274" fmla="*/ 3540 h 10000"/>
              <a:gd name="connsiteX275" fmla="*/ 2888 w 10000"/>
              <a:gd name="connsiteY275" fmla="*/ 3482 h 10000"/>
              <a:gd name="connsiteX276" fmla="*/ 2781 w 10000"/>
              <a:gd name="connsiteY276" fmla="*/ 3404 h 10000"/>
              <a:gd name="connsiteX277" fmla="*/ 2620 w 10000"/>
              <a:gd name="connsiteY277" fmla="*/ 3172 h 10000"/>
              <a:gd name="connsiteX278" fmla="*/ 2513 w 10000"/>
              <a:gd name="connsiteY278" fmla="*/ 3017 h 10000"/>
              <a:gd name="connsiteX279" fmla="*/ 2406 w 10000"/>
              <a:gd name="connsiteY279" fmla="*/ 2882 h 10000"/>
              <a:gd name="connsiteX280" fmla="*/ 2353 w 10000"/>
              <a:gd name="connsiteY280" fmla="*/ 2766 h 10000"/>
              <a:gd name="connsiteX281" fmla="*/ 2246 w 10000"/>
              <a:gd name="connsiteY281" fmla="*/ 2708 h 10000"/>
              <a:gd name="connsiteX282" fmla="*/ 2086 w 10000"/>
              <a:gd name="connsiteY282" fmla="*/ 2708 h 10000"/>
              <a:gd name="connsiteX283" fmla="*/ 1925 w 10000"/>
              <a:gd name="connsiteY283" fmla="*/ 2650 h 10000"/>
              <a:gd name="connsiteX284" fmla="*/ 1925 w 10000"/>
              <a:gd name="connsiteY284" fmla="*/ 2631 h 10000"/>
              <a:gd name="connsiteX285" fmla="*/ 1872 w 10000"/>
              <a:gd name="connsiteY285" fmla="*/ 2573 h 10000"/>
              <a:gd name="connsiteX286" fmla="*/ 1872 w 10000"/>
              <a:gd name="connsiteY286" fmla="*/ 2515 h 10000"/>
              <a:gd name="connsiteX287" fmla="*/ 1872 w 10000"/>
              <a:gd name="connsiteY287" fmla="*/ 2456 h 10000"/>
              <a:gd name="connsiteX288" fmla="*/ 1872 w 10000"/>
              <a:gd name="connsiteY288" fmla="*/ 2437 h 10000"/>
              <a:gd name="connsiteX289" fmla="*/ 1765 w 10000"/>
              <a:gd name="connsiteY289" fmla="*/ 2379 h 10000"/>
              <a:gd name="connsiteX290" fmla="*/ 1711 w 10000"/>
              <a:gd name="connsiteY290" fmla="*/ 2282 h 10000"/>
              <a:gd name="connsiteX291" fmla="*/ 1604 w 10000"/>
              <a:gd name="connsiteY291" fmla="*/ 2263 h 10000"/>
              <a:gd name="connsiteX292" fmla="*/ 1604 w 10000"/>
              <a:gd name="connsiteY292" fmla="*/ 2224 h 10000"/>
              <a:gd name="connsiteX293" fmla="*/ 1604 w 10000"/>
              <a:gd name="connsiteY293" fmla="*/ 2205 h 10000"/>
              <a:gd name="connsiteX294" fmla="*/ 1604 w 10000"/>
              <a:gd name="connsiteY294" fmla="*/ 2186 h 10000"/>
              <a:gd name="connsiteX295" fmla="*/ 1765 w 10000"/>
              <a:gd name="connsiteY295" fmla="*/ 2147 h 10000"/>
              <a:gd name="connsiteX296" fmla="*/ 1765 w 10000"/>
              <a:gd name="connsiteY296" fmla="*/ 2128 h 10000"/>
              <a:gd name="connsiteX297" fmla="*/ 1872 w 10000"/>
              <a:gd name="connsiteY297" fmla="*/ 2128 h 10000"/>
              <a:gd name="connsiteX298" fmla="*/ 2086 w 10000"/>
              <a:gd name="connsiteY298" fmla="*/ 2012 h 10000"/>
              <a:gd name="connsiteX299" fmla="*/ 2193 w 10000"/>
              <a:gd name="connsiteY299" fmla="*/ 1954 h 10000"/>
              <a:gd name="connsiteX300" fmla="*/ 2086 w 10000"/>
              <a:gd name="connsiteY300" fmla="*/ 1857 h 10000"/>
              <a:gd name="connsiteX301" fmla="*/ 2032 w 10000"/>
              <a:gd name="connsiteY301" fmla="*/ 1838 h 10000"/>
              <a:gd name="connsiteX302" fmla="*/ 1872 w 10000"/>
              <a:gd name="connsiteY302" fmla="*/ 1779 h 10000"/>
              <a:gd name="connsiteX303" fmla="*/ 1765 w 10000"/>
              <a:gd name="connsiteY303" fmla="*/ 1760 h 10000"/>
              <a:gd name="connsiteX304" fmla="*/ 1604 w 10000"/>
              <a:gd name="connsiteY304" fmla="*/ 1663 h 10000"/>
              <a:gd name="connsiteX305" fmla="*/ 1551 w 10000"/>
              <a:gd name="connsiteY305" fmla="*/ 1586 h 10000"/>
              <a:gd name="connsiteX306" fmla="*/ 1444 w 10000"/>
              <a:gd name="connsiteY306" fmla="*/ 1528 h 10000"/>
              <a:gd name="connsiteX307" fmla="*/ 1390 w 10000"/>
              <a:gd name="connsiteY307" fmla="*/ 1470 h 10000"/>
              <a:gd name="connsiteX308" fmla="*/ 1337 w 10000"/>
              <a:gd name="connsiteY308" fmla="*/ 1431 h 10000"/>
              <a:gd name="connsiteX309" fmla="*/ 1176 w 10000"/>
              <a:gd name="connsiteY309" fmla="*/ 1412 h 10000"/>
              <a:gd name="connsiteX310" fmla="*/ 1070 w 10000"/>
              <a:gd name="connsiteY310" fmla="*/ 1393 h 10000"/>
              <a:gd name="connsiteX311" fmla="*/ 1070 w 10000"/>
              <a:gd name="connsiteY311" fmla="*/ 1354 h 10000"/>
              <a:gd name="connsiteX312" fmla="*/ 1176 w 10000"/>
              <a:gd name="connsiteY312" fmla="*/ 1296 h 10000"/>
              <a:gd name="connsiteX313" fmla="*/ 1230 w 10000"/>
              <a:gd name="connsiteY313" fmla="*/ 1238 h 10000"/>
              <a:gd name="connsiteX314" fmla="*/ 1337 w 10000"/>
              <a:gd name="connsiteY314" fmla="*/ 1180 h 10000"/>
              <a:gd name="connsiteX315" fmla="*/ 1230 w 10000"/>
              <a:gd name="connsiteY315" fmla="*/ 1122 h 10000"/>
              <a:gd name="connsiteX316" fmla="*/ 1176 w 10000"/>
              <a:gd name="connsiteY316" fmla="*/ 1064 h 10000"/>
              <a:gd name="connsiteX317" fmla="*/ 1070 w 10000"/>
              <a:gd name="connsiteY317" fmla="*/ 1044 h 10000"/>
              <a:gd name="connsiteX318" fmla="*/ 1016 w 10000"/>
              <a:gd name="connsiteY318" fmla="*/ 986 h 10000"/>
              <a:gd name="connsiteX319" fmla="*/ 1016 w 10000"/>
              <a:gd name="connsiteY319" fmla="*/ 967 h 10000"/>
              <a:gd name="connsiteX320" fmla="*/ 1070 w 10000"/>
              <a:gd name="connsiteY320" fmla="*/ 870 h 10000"/>
              <a:gd name="connsiteX321" fmla="*/ 1176 w 10000"/>
              <a:gd name="connsiteY321" fmla="*/ 851 h 10000"/>
              <a:gd name="connsiteX322" fmla="*/ 1337 w 10000"/>
              <a:gd name="connsiteY322" fmla="*/ 812 h 10000"/>
              <a:gd name="connsiteX323" fmla="*/ 1337 w 10000"/>
              <a:gd name="connsiteY323" fmla="*/ 793 h 10000"/>
              <a:gd name="connsiteX324" fmla="*/ 1390 w 10000"/>
              <a:gd name="connsiteY324" fmla="*/ 754 h 10000"/>
              <a:gd name="connsiteX325" fmla="*/ 1444 w 10000"/>
              <a:gd name="connsiteY325" fmla="*/ 735 h 10000"/>
              <a:gd name="connsiteX326" fmla="*/ 1604 w 10000"/>
              <a:gd name="connsiteY326" fmla="*/ 735 h 10000"/>
              <a:gd name="connsiteX327" fmla="*/ 1711 w 10000"/>
              <a:gd name="connsiteY327" fmla="*/ 696 h 10000"/>
              <a:gd name="connsiteX328" fmla="*/ 1765 w 10000"/>
              <a:gd name="connsiteY328" fmla="*/ 677 h 10000"/>
              <a:gd name="connsiteX329" fmla="*/ 1765 w 10000"/>
              <a:gd name="connsiteY329" fmla="*/ 638 h 10000"/>
              <a:gd name="connsiteX330" fmla="*/ 1765 w 10000"/>
              <a:gd name="connsiteY330" fmla="*/ 619 h 10000"/>
              <a:gd name="connsiteX331" fmla="*/ 1551 w 10000"/>
              <a:gd name="connsiteY331" fmla="*/ 580 h 10000"/>
              <a:gd name="connsiteX332" fmla="*/ 1551 w 10000"/>
              <a:gd name="connsiteY332" fmla="*/ 561 h 10000"/>
              <a:gd name="connsiteX333" fmla="*/ 1551 w 10000"/>
              <a:gd name="connsiteY333" fmla="*/ 542 h 10000"/>
              <a:gd name="connsiteX334" fmla="*/ 1444 w 10000"/>
              <a:gd name="connsiteY334" fmla="*/ 503 h 10000"/>
              <a:gd name="connsiteX335" fmla="*/ 1551 w 10000"/>
              <a:gd name="connsiteY335" fmla="*/ 445 h 10000"/>
              <a:gd name="connsiteX336" fmla="*/ 1551 w 10000"/>
              <a:gd name="connsiteY336" fmla="*/ 426 h 10000"/>
              <a:gd name="connsiteX337" fmla="*/ 1551 w 10000"/>
              <a:gd name="connsiteY337" fmla="*/ 387 h 10000"/>
              <a:gd name="connsiteX338" fmla="*/ 1551 w 10000"/>
              <a:gd name="connsiteY338" fmla="*/ 329 h 10000"/>
              <a:gd name="connsiteX339" fmla="*/ 1604 w 10000"/>
              <a:gd name="connsiteY339" fmla="*/ 329 h 10000"/>
              <a:gd name="connsiteX340" fmla="*/ 1872 w 10000"/>
              <a:gd name="connsiteY340" fmla="*/ 329 h 10000"/>
              <a:gd name="connsiteX341" fmla="*/ 1872 w 10000"/>
              <a:gd name="connsiteY341" fmla="*/ 251 h 10000"/>
              <a:gd name="connsiteX342" fmla="*/ 1925 w 10000"/>
              <a:gd name="connsiteY342" fmla="*/ 213 h 10000"/>
              <a:gd name="connsiteX343" fmla="*/ 2086 w 10000"/>
              <a:gd name="connsiteY343" fmla="*/ 213 h 10000"/>
              <a:gd name="connsiteX344" fmla="*/ 2193 w 10000"/>
              <a:gd name="connsiteY344" fmla="*/ 213 h 10000"/>
              <a:gd name="connsiteX345" fmla="*/ 2246 w 10000"/>
              <a:gd name="connsiteY345" fmla="*/ 213 h 10000"/>
              <a:gd name="connsiteX346" fmla="*/ 2620 w 10000"/>
              <a:gd name="connsiteY346" fmla="*/ 116 h 10000"/>
              <a:gd name="connsiteX347" fmla="*/ 2620 w 10000"/>
              <a:gd name="connsiteY347" fmla="*/ 58 h 10000"/>
              <a:gd name="connsiteX348" fmla="*/ 2620 w 10000"/>
              <a:gd name="connsiteY348" fmla="*/ 19 h 10000"/>
              <a:gd name="connsiteX349" fmla="*/ 2620 w 10000"/>
              <a:gd name="connsiteY349" fmla="*/ 0 h 10000"/>
              <a:gd name="connsiteX350" fmla="*/ 2727 w 10000"/>
              <a:gd name="connsiteY350" fmla="*/ 0 h 10000"/>
              <a:gd name="connsiteX351" fmla="*/ 3048 w 10000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470 w 10417"/>
              <a:gd name="connsiteY210" fmla="*/ 8356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0 w 10417"/>
              <a:gd name="connsiteY209" fmla="*/ 8228 h 10000"/>
              <a:gd name="connsiteX210" fmla="*/ 85 w 10417"/>
              <a:gd name="connsiteY210" fmla="*/ 8208 h 10000"/>
              <a:gd name="connsiteX211" fmla="*/ 417 w 10417"/>
              <a:gd name="connsiteY211" fmla="*/ 8298 h 10000"/>
              <a:gd name="connsiteX212" fmla="*/ 631 w 10417"/>
              <a:gd name="connsiteY212" fmla="*/ 8221 h 10000"/>
              <a:gd name="connsiteX213" fmla="*/ 952 w 10417"/>
              <a:gd name="connsiteY213" fmla="*/ 8182 h 10000"/>
              <a:gd name="connsiteX214" fmla="*/ 1112 w 10417"/>
              <a:gd name="connsiteY214" fmla="*/ 8162 h 10000"/>
              <a:gd name="connsiteX215" fmla="*/ 1005 w 10417"/>
              <a:gd name="connsiteY215" fmla="*/ 8104 h 10000"/>
              <a:gd name="connsiteX216" fmla="*/ 1112 w 10417"/>
              <a:gd name="connsiteY216" fmla="*/ 8008 h 10000"/>
              <a:gd name="connsiteX217" fmla="*/ 952 w 10417"/>
              <a:gd name="connsiteY217" fmla="*/ 7988 h 10000"/>
              <a:gd name="connsiteX218" fmla="*/ 791 w 10417"/>
              <a:gd name="connsiteY218" fmla="*/ 7950 h 10000"/>
              <a:gd name="connsiteX219" fmla="*/ 631 w 10417"/>
              <a:gd name="connsiteY219" fmla="*/ 7950 h 10000"/>
              <a:gd name="connsiteX220" fmla="*/ 791 w 10417"/>
              <a:gd name="connsiteY220" fmla="*/ 7911 h 10000"/>
              <a:gd name="connsiteX221" fmla="*/ 1005 w 10417"/>
              <a:gd name="connsiteY221" fmla="*/ 7698 h 10000"/>
              <a:gd name="connsiteX222" fmla="*/ 1273 w 10417"/>
              <a:gd name="connsiteY222" fmla="*/ 7427 h 10000"/>
              <a:gd name="connsiteX223" fmla="*/ 1326 w 10417"/>
              <a:gd name="connsiteY223" fmla="*/ 7311 h 10000"/>
              <a:gd name="connsiteX224" fmla="*/ 1487 w 10417"/>
              <a:gd name="connsiteY224" fmla="*/ 7215 h 10000"/>
              <a:gd name="connsiteX225" fmla="*/ 1593 w 10417"/>
              <a:gd name="connsiteY225" fmla="*/ 7060 h 10000"/>
              <a:gd name="connsiteX226" fmla="*/ 2128 w 10417"/>
              <a:gd name="connsiteY226" fmla="*/ 6596 h 10000"/>
              <a:gd name="connsiteX227" fmla="*/ 2342 w 10417"/>
              <a:gd name="connsiteY227" fmla="*/ 6538 h 10000"/>
              <a:gd name="connsiteX228" fmla="*/ 2610 w 10417"/>
              <a:gd name="connsiteY228" fmla="*/ 6518 h 10000"/>
              <a:gd name="connsiteX229" fmla="*/ 2770 w 10417"/>
              <a:gd name="connsiteY229" fmla="*/ 6460 h 10000"/>
              <a:gd name="connsiteX230" fmla="*/ 2663 w 10417"/>
              <a:gd name="connsiteY230" fmla="*/ 6344 h 10000"/>
              <a:gd name="connsiteX231" fmla="*/ 2663 w 10417"/>
              <a:gd name="connsiteY231" fmla="*/ 6306 h 10000"/>
              <a:gd name="connsiteX232" fmla="*/ 2449 w 10417"/>
              <a:gd name="connsiteY232" fmla="*/ 6151 h 10000"/>
              <a:gd name="connsiteX233" fmla="*/ 2449 w 10417"/>
              <a:gd name="connsiteY233" fmla="*/ 6035 h 10000"/>
              <a:gd name="connsiteX234" fmla="*/ 2289 w 10417"/>
              <a:gd name="connsiteY234" fmla="*/ 5938 h 10000"/>
              <a:gd name="connsiteX235" fmla="*/ 2128 w 10417"/>
              <a:gd name="connsiteY235" fmla="*/ 5880 h 10000"/>
              <a:gd name="connsiteX236" fmla="*/ 2021 w 10417"/>
              <a:gd name="connsiteY236" fmla="*/ 5861 h 10000"/>
              <a:gd name="connsiteX237" fmla="*/ 2021 w 10417"/>
              <a:gd name="connsiteY237" fmla="*/ 5745 h 10000"/>
              <a:gd name="connsiteX238" fmla="*/ 1968 w 10417"/>
              <a:gd name="connsiteY238" fmla="*/ 5687 h 10000"/>
              <a:gd name="connsiteX239" fmla="*/ 1968 w 10417"/>
              <a:gd name="connsiteY239" fmla="*/ 5571 h 10000"/>
              <a:gd name="connsiteX240" fmla="*/ 2021 w 10417"/>
              <a:gd name="connsiteY240" fmla="*/ 5435 h 10000"/>
              <a:gd name="connsiteX241" fmla="*/ 2128 w 10417"/>
              <a:gd name="connsiteY241" fmla="*/ 5300 h 10000"/>
              <a:gd name="connsiteX242" fmla="*/ 2128 w 10417"/>
              <a:gd name="connsiteY242" fmla="*/ 5203 h 10000"/>
              <a:gd name="connsiteX243" fmla="*/ 1968 w 10417"/>
              <a:gd name="connsiteY243" fmla="*/ 5087 h 10000"/>
              <a:gd name="connsiteX244" fmla="*/ 1861 w 10417"/>
              <a:gd name="connsiteY244" fmla="*/ 5010 h 10000"/>
              <a:gd name="connsiteX245" fmla="*/ 1861 w 10417"/>
              <a:gd name="connsiteY245" fmla="*/ 4894 h 10000"/>
              <a:gd name="connsiteX246" fmla="*/ 2021 w 10417"/>
              <a:gd name="connsiteY246" fmla="*/ 4778 h 10000"/>
              <a:gd name="connsiteX247" fmla="*/ 1968 w 10417"/>
              <a:gd name="connsiteY247" fmla="*/ 4720 h 10000"/>
              <a:gd name="connsiteX248" fmla="*/ 1861 w 10417"/>
              <a:gd name="connsiteY248" fmla="*/ 4700 h 10000"/>
              <a:gd name="connsiteX249" fmla="*/ 1807 w 10417"/>
              <a:gd name="connsiteY249" fmla="*/ 4662 h 10000"/>
              <a:gd name="connsiteX250" fmla="*/ 1861 w 10417"/>
              <a:gd name="connsiteY250" fmla="*/ 4623 h 10000"/>
              <a:gd name="connsiteX251" fmla="*/ 1807 w 10417"/>
              <a:gd name="connsiteY251" fmla="*/ 4584 h 10000"/>
              <a:gd name="connsiteX252" fmla="*/ 1861 w 10417"/>
              <a:gd name="connsiteY252" fmla="*/ 4526 h 10000"/>
              <a:gd name="connsiteX253" fmla="*/ 1861 w 10417"/>
              <a:gd name="connsiteY253" fmla="*/ 4507 h 10000"/>
              <a:gd name="connsiteX254" fmla="*/ 1861 w 10417"/>
              <a:gd name="connsiteY254" fmla="*/ 4449 h 10000"/>
              <a:gd name="connsiteX255" fmla="*/ 1861 w 10417"/>
              <a:gd name="connsiteY255" fmla="*/ 4410 h 10000"/>
              <a:gd name="connsiteX256" fmla="*/ 1861 w 10417"/>
              <a:gd name="connsiteY256" fmla="*/ 4391 h 10000"/>
              <a:gd name="connsiteX257" fmla="*/ 1807 w 10417"/>
              <a:gd name="connsiteY257" fmla="*/ 4391 h 10000"/>
              <a:gd name="connsiteX258" fmla="*/ 1754 w 10417"/>
              <a:gd name="connsiteY258" fmla="*/ 4352 h 10000"/>
              <a:gd name="connsiteX259" fmla="*/ 1593 w 10417"/>
              <a:gd name="connsiteY259" fmla="*/ 4333 h 10000"/>
              <a:gd name="connsiteX260" fmla="*/ 1433 w 10417"/>
              <a:gd name="connsiteY260" fmla="*/ 4236 h 10000"/>
              <a:gd name="connsiteX261" fmla="*/ 1326 w 10417"/>
              <a:gd name="connsiteY261" fmla="*/ 4197 h 10000"/>
              <a:gd name="connsiteX262" fmla="*/ 1273 w 10417"/>
              <a:gd name="connsiteY262" fmla="*/ 4159 h 10000"/>
              <a:gd name="connsiteX263" fmla="*/ 1273 w 10417"/>
              <a:gd name="connsiteY263" fmla="*/ 4101 h 10000"/>
              <a:gd name="connsiteX264" fmla="*/ 1326 w 10417"/>
              <a:gd name="connsiteY264" fmla="*/ 4081 h 10000"/>
              <a:gd name="connsiteX265" fmla="*/ 1433 w 10417"/>
              <a:gd name="connsiteY265" fmla="*/ 4043 h 10000"/>
              <a:gd name="connsiteX266" fmla="*/ 1487 w 10417"/>
              <a:gd name="connsiteY266" fmla="*/ 4023 h 10000"/>
              <a:gd name="connsiteX267" fmla="*/ 1807 w 10417"/>
              <a:gd name="connsiteY267" fmla="*/ 3965 h 10000"/>
              <a:gd name="connsiteX268" fmla="*/ 2128 w 10417"/>
              <a:gd name="connsiteY268" fmla="*/ 3907 h 10000"/>
              <a:gd name="connsiteX269" fmla="*/ 2449 w 10417"/>
              <a:gd name="connsiteY269" fmla="*/ 3849 h 10000"/>
              <a:gd name="connsiteX270" fmla="*/ 2663 w 10417"/>
              <a:gd name="connsiteY270" fmla="*/ 3830 h 10000"/>
              <a:gd name="connsiteX271" fmla="*/ 2823 w 10417"/>
              <a:gd name="connsiteY271" fmla="*/ 3733 h 10000"/>
              <a:gd name="connsiteX272" fmla="*/ 2984 w 10417"/>
              <a:gd name="connsiteY272" fmla="*/ 3656 h 10000"/>
              <a:gd name="connsiteX273" fmla="*/ 3198 w 10417"/>
              <a:gd name="connsiteY273" fmla="*/ 3598 h 10000"/>
              <a:gd name="connsiteX274" fmla="*/ 3305 w 10417"/>
              <a:gd name="connsiteY274" fmla="*/ 3540 h 10000"/>
              <a:gd name="connsiteX275" fmla="*/ 3305 w 10417"/>
              <a:gd name="connsiteY275" fmla="*/ 3482 h 10000"/>
              <a:gd name="connsiteX276" fmla="*/ 3198 w 10417"/>
              <a:gd name="connsiteY276" fmla="*/ 3404 h 10000"/>
              <a:gd name="connsiteX277" fmla="*/ 3037 w 10417"/>
              <a:gd name="connsiteY277" fmla="*/ 3172 h 10000"/>
              <a:gd name="connsiteX278" fmla="*/ 2930 w 10417"/>
              <a:gd name="connsiteY278" fmla="*/ 3017 h 10000"/>
              <a:gd name="connsiteX279" fmla="*/ 2823 w 10417"/>
              <a:gd name="connsiteY279" fmla="*/ 2882 h 10000"/>
              <a:gd name="connsiteX280" fmla="*/ 2770 w 10417"/>
              <a:gd name="connsiteY280" fmla="*/ 2766 h 10000"/>
              <a:gd name="connsiteX281" fmla="*/ 2663 w 10417"/>
              <a:gd name="connsiteY281" fmla="*/ 2708 h 10000"/>
              <a:gd name="connsiteX282" fmla="*/ 2503 w 10417"/>
              <a:gd name="connsiteY282" fmla="*/ 2708 h 10000"/>
              <a:gd name="connsiteX283" fmla="*/ 2342 w 10417"/>
              <a:gd name="connsiteY283" fmla="*/ 2650 h 10000"/>
              <a:gd name="connsiteX284" fmla="*/ 2342 w 10417"/>
              <a:gd name="connsiteY284" fmla="*/ 2631 h 10000"/>
              <a:gd name="connsiteX285" fmla="*/ 2289 w 10417"/>
              <a:gd name="connsiteY285" fmla="*/ 2573 h 10000"/>
              <a:gd name="connsiteX286" fmla="*/ 2289 w 10417"/>
              <a:gd name="connsiteY286" fmla="*/ 2515 h 10000"/>
              <a:gd name="connsiteX287" fmla="*/ 2289 w 10417"/>
              <a:gd name="connsiteY287" fmla="*/ 2456 h 10000"/>
              <a:gd name="connsiteX288" fmla="*/ 2289 w 10417"/>
              <a:gd name="connsiteY288" fmla="*/ 2437 h 10000"/>
              <a:gd name="connsiteX289" fmla="*/ 2182 w 10417"/>
              <a:gd name="connsiteY289" fmla="*/ 2379 h 10000"/>
              <a:gd name="connsiteX290" fmla="*/ 2128 w 10417"/>
              <a:gd name="connsiteY290" fmla="*/ 2282 h 10000"/>
              <a:gd name="connsiteX291" fmla="*/ 2021 w 10417"/>
              <a:gd name="connsiteY291" fmla="*/ 2263 h 10000"/>
              <a:gd name="connsiteX292" fmla="*/ 2021 w 10417"/>
              <a:gd name="connsiteY292" fmla="*/ 2224 h 10000"/>
              <a:gd name="connsiteX293" fmla="*/ 2021 w 10417"/>
              <a:gd name="connsiteY293" fmla="*/ 2205 h 10000"/>
              <a:gd name="connsiteX294" fmla="*/ 2021 w 10417"/>
              <a:gd name="connsiteY294" fmla="*/ 2186 h 10000"/>
              <a:gd name="connsiteX295" fmla="*/ 2182 w 10417"/>
              <a:gd name="connsiteY295" fmla="*/ 2147 h 10000"/>
              <a:gd name="connsiteX296" fmla="*/ 2182 w 10417"/>
              <a:gd name="connsiteY296" fmla="*/ 2128 h 10000"/>
              <a:gd name="connsiteX297" fmla="*/ 2289 w 10417"/>
              <a:gd name="connsiteY297" fmla="*/ 2128 h 10000"/>
              <a:gd name="connsiteX298" fmla="*/ 2503 w 10417"/>
              <a:gd name="connsiteY298" fmla="*/ 2012 h 10000"/>
              <a:gd name="connsiteX299" fmla="*/ 2610 w 10417"/>
              <a:gd name="connsiteY299" fmla="*/ 1954 h 10000"/>
              <a:gd name="connsiteX300" fmla="*/ 2503 w 10417"/>
              <a:gd name="connsiteY300" fmla="*/ 1857 h 10000"/>
              <a:gd name="connsiteX301" fmla="*/ 2449 w 10417"/>
              <a:gd name="connsiteY301" fmla="*/ 1838 h 10000"/>
              <a:gd name="connsiteX302" fmla="*/ 2289 w 10417"/>
              <a:gd name="connsiteY302" fmla="*/ 1779 h 10000"/>
              <a:gd name="connsiteX303" fmla="*/ 2182 w 10417"/>
              <a:gd name="connsiteY303" fmla="*/ 1760 h 10000"/>
              <a:gd name="connsiteX304" fmla="*/ 2021 w 10417"/>
              <a:gd name="connsiteY304" fmla="*/ 1663 h 10000"/>
              <a:gd name="connsiteX305" fmla="*/ 1968 w 10417"/>
              <a:gd name="connsiteY305" fmla="*/ 1586 h 10000"/>
              <a:gd name="connsiteX306" fmla="*/ 1861 w 10417"/>
              <a:gd name="connsiteY306" fmla="*/ 1528 h 10000"/>
              <a:gd name="connsiteX307" fmla="*/ 1807 w 10417"/>
              <a:gd name="connsiteY307" fmla="*/ 1470 h 10000"/>
              <a:gd name="connsiteX308" fmla="*/ 1754 w 10417"/>
              <a:gd name="connsiteY308" fmla="*/ 1431 h 10000"/>
              <a:gd name="connsiteX309" fmla="*/ 1593 w 10417"/>
              <a:gd name="connsiteY309" fmla="*/ 1412 h 10000"/>
              <a:gd name="connsiteX310" fmla="*/ 1487 w 10417"/>
              <a:gd name="connsiteY310" fmla="*/ 1393 h 10000"/>
              <a:gd name="connsiteX311" fmla="*/ 1487 w 10417"/>
              <a:gd name="connsiteY311" fmla="*/ 1354 h 10000"/>
              <a:gd name="connsiteX312" fmla="*/ 1593 w 10417"/>
              <a:gd name="connsiteY312" fmla="*/ 1296 h 10000"/>
              <a:gd name="connsiteX313" fmla="*/ 1647 w 10417"/>
              <a:gd name="connsiteY313" fmla="*/ 1238 h 10000"/>
              <a:gd name="connsiteX314" fmla="*/ 1754 w 10417"/>
              <a:gd name="connsiteY314" fmla="*/ 1180 h 10000"/>
              <a:gd name="connsiteX315" fmla="*/ 1647 w 10417"/>
              <a:gd name="connsiteY315" fmla="*/ 1122 h 10000"/>
              <a:gd name="connsiteX316" fmla="*/ 1593 w 10417"/>
              <a:gd name="connsiteY316" fmla="*/ 1064 h 10000"/>
              <a:gd name="connsiteX317" fmla="*/ 1487 w 10417"/>
              <a:gd name="connsiteY317" fmla="*/ 1044 h 10000"/>
              <a:gd name="connsiteX318" fmla="*/ 1433 w 10417"/>
              <a:gd name="connsiteY318" fmla="*/ 986 h 10000"/>
              <a:gd name="connsiteX319" fmla="*/ 1433 w 10417"/>
              <a:gd name="connsiteY319" fmla="*/ 967 h 10000"/>
              <a:gd name="connsiteX320" fmla="*/ 1487 w 10417"/>
              <a:gd name="connsiteY320" fmla="*/ 870 h 10000"/>
              <a:gd name="connsiteX321" fmla="*/ 1593 w 10417"/>
              <a:gd name="connsiteY321" fmla="*/ 851 h 10000"/>
              <a:gd name="connsiteX322" fmla="*/ 1754 w 10417"/>
              <a:gd name="connsiteY322" fmla="*/ 812 h 10000"/>
              <a:gd name="connsiteX323" fmla="*/ 1754 w 10417"/>
              <a:gd name="connsiteY323" fmla="*/ 793 h 10000"/>
              <a:gd name="connsiteX324" fmla="*/ 1807 w 10417"/>
              <a:gd name="connsiteY324" fmla="*/ 754 h 10000"/>
              <a:gd name="connsiteX325" fmla="*/ 1861 w 10417"/>
              <a:gd name="connsiteY325" fmla="*/ 735 h 10000"/>
              <a:gd name="connsiteX326" fmla="*/ 2021 w 10417"/>
              <a:gd name="connsiteY326" fmla="*/ 735 h 10000"/>
              <a:gd name="connsiteX327" fmla="*/ 2128 w 10417"/>
              <a:gd name="connsiteY327" fmla="*/ 696 h 10000"/>
              <a:gd name="connsiteX328" fmla="*/ 2182 w 10417"/>
              <a:gd name="connsiteY328" fmla="*/ 677 h 10000"/>
              <a:gd name="connsiteX329" fmla="*/ 2182 w 10417"/>
              <a:gd name="connsiteY329" fmla="*/ 638 h 10000"/>
              <a:gd name="connsiteX330" fmla="*/ 2182 w 10417"/>
              <a:gd name="connsiteY330" fmla="*/ 619 h 10000"/>
              <a:gd name="connsiteX331" fmla="*/ 1968 w 10417"/>
              <a:gd name="connsiteY331" fmla="*/ 580 h 10000"/>
              <a:gd name="connsiteX332" fmla="*/ 1968 w 10417"/>
              <a:gd name="connsiteY332" fmla="*/ 561 h 10000"/>
              <a:gd name="connsiteX333" fmla="*/ 1968 w 10417"/>
              <a:gd name="connsiteY333" fmla="*/ 542 h 10000"/>
              <a:gd name="connsiteX334" fmla="*/ 1861 w 10417"/>
              <a:gd name="connsiteY334" fmla="*/ 503 h 10000"/>
              <a:gd name="connsiteX335" fmla="*/ 1968 w 10417"/>
              <a:gd name="connsiteY335" fmla="*/ 445 h 10000"/>
              <a:gd name="connsiteX336" fmla="*/ 1968 w 10417"/>
              <a:gd name="connsiteY336" fmla="*/ 426 h 10000"/>
              <a:gd name="connsiteX337" fmla="*/ 1968 w 10417"/>
              <a:gd name="connsiteY337" fmla="*/ 387 h 10000"/>
              <a:gd name="connsiteX338" fmla="*/ 1968 w 10417"/>
              <a:gd name="connsiteY338" fmla="*/ 329 h 10000"/>
              <a:gd name="connsiteX339" fmla="*/ 2021 w 10417"/>
              <a:gd name="connsiteY339" fmla="*/ 329 h 10000"/>
              <a:gd name="connsiteX340" fmla="*/ 2289 w 10417"/>
              <a:gd name="connsiteY340" fmla="*/ 329 h 10000"/>
              <a:gd name="connsiteX341" fmla="*/ 2289 w 10417"/>
              <a:gd name="connsiteY341" fmla="*/ 251 h 10000"/>
              <a:gd name="connsiteX342" fmla="*/ 2342 w 10417"/>
              <a:gd name="connsiteY342" fmla="*/ 213 h 10000"/>
              <a:gd name="connsiteX343" fmla="*/ 2503 w 10417"/>
              <a:gd name="connsiteY343" fmla="*/ 213 h 10000"/>
              <a:gd name="connsiteX344" fmla="*/ 2610 w 10417"/>
              <a:gd name="connsiteY344" fmla="*/ 213 h 10000"/>
              <a:gd name="connsiteX345" fmla="*/ 2663 w 10417"/>
              <a:gd name="connsiteY345" fmla="*/ 213 h 10000"/>
              <a:gd name="connsiteX346" fmla="*/ 3037 w 10417"/>
              <a:gd name="connsiteY346" fmla="*/ 116 h 10000"/>
              <a:gd name="connsiteX347" fmla="*/ 3037 w 10417"/>
              <a:gd name="connsiteY347" fmla="*/ 58 h 10000"/>
              <a:gd name="connsiteX348" fmla="*/ 3037 w 10417"/>
              <a:gd name="connsiteY348" fmla="*/ 19 h 10000"/>
              <a:gd name="connsiteX349" fmla="*/ 3037 w 10417"/>
              <a:gd name="connsiteY349" fmla="*/ 0 h 10000"/>
              <a:gd name="connsiteX350" fmla="*/ 3144 w 10417"/>
              <a:gd name="connsiteY350" fmla="*/ 0 h 10000"/>
              <a:gd name="connsiteX351" fmla="*/ 3465 w 10417"/>
              <a:gd name="connsiteY351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05 w 10417"/>
              <a:gd name="connsiteY216" fmla="*/ 8104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1112 w 10417"/>
              <a:gd name="connsiteY215" fmla="*/ 8162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952 w 10417"/>
              <a:gd name="connsiteY214" fmla="*/ 8182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1112 w 10417"/>
              <a:gd name="connsiteY217" fmla="*/ 8008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952 w 10417"/>
              <a:gd name="connsiteY218" fmla="*/ 7988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791 w 10417"/>
              <a:gd name="connsiteY221" fmla="*/ 7911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791 w 10417"/>
              <a:gd name="connsiteY219" fmla="*/ 7950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  <a:gd name="connsiteX0" fmla="*/ 3465 w 10417"/>
              <a:gd name="connsiteY0" fmla="*/ 0 h 10000"/>
              <a:gd name="connsiteX1" fmla="*/ 3519 w 10417"/>
              <a:gd name="connsiteY1" fmla="*/ 0 h 10000"/>
              <a:gd name="connsiteX2" fmla="*/ 3839 w 10417"/>
              <a:gd name="connsiteY2" fmla="*/ 0 h 10000"/>
              <a:gd name="connsiteX3" fmla="*/ 4160 w 10417"/>
              <a:gd name="connsiteY3" fmla="*/ 19 h 10000"/>
              <a:gd name="connsiteX4" fmla="*/ 4321 w 10417"/>
              <a:gd name="connsiteY4" fmla="*/ 0 h 10000"/>
              <a:gd name="connsiteX5" fmla="*/ 4481 w 10417"/>
              <a:gd name="connsiteY5" fmla="*/ 0 h 10000"/>
              <a:gd name="connsiteX6" fmla="*/ 4535 w 10417"/>
              <a:gd name="connsiteY6" fmla="*/ 19 h 10000"/>
              <a:gd name="connsiteX7" fmla="*/ 4642 w 10417"/>
              <a:gd name="connsiteY7" fmla="*/ 19 h 10000"/>
              <a:gd name="connsiteX8" fmla="*/ 4642 w 10417"/>
              <a:gd name="connsiteY8" fmla="*/ 155 h 10000"/>
              <a:gd name="connsiteX9" fmla="*/ 4802 w 10417"/>
              <a:gd name="connsiteY9" fmla="*/ 155 h 10000"/>
              <a:gd name="connsiteX10" fmla="*/ 5016 w 10417"/>
              <a:gd name="connsiteY10" fmla="*/ 155 h 10000"/>
              <a:gd name="connsiteX11" fmla="*/ 5176 w 10417"/>
              <a:gd name="connsiteY11" fmla="*/ 193 h 10000"/>
              <a:gd name="connsiteX12" fmla="*/ 5176 w 10417"/>
              <a:gd name="connsiteY12" fmla="*/ 251 h 10000"/>
              <a:gd name="connsiteX13" fmla="*/ 5176 w 10417"/>
              <a:gd name="connsiteY13" fmla="*/ 309 h 10000"/>
              <a:gd name="connsiteX14" fmla="*/ 5123 w 10417"/>
              <a:gd name="connsiteY14" fmla="*/ 387 h 10000"/>
              <a:gd name="connsiteX15" fmla="*/ 5123 w 10417"/>
              <a:gd name="connsiteY15" fmla="*/ 638 h 10000"/>
              <a:gd name="connsiteX16" fmla="*/ 5123 w 10417"/>
              <a:gd name="connsiteY16" fmla="*/ 812 h 10000"/>
              <a:gd name="connsiteX17" fmla="*/ 5123 w 10417"/>
              <a:gd name="connsiteY17" fmla="*/ 870 h 10000"/>
              <a:gd name="connsiteX18" fmla="*/ 5230 w 10417"/>
              <a:gd name="connsiteY18" fmla="*/ 870 h 10000"/>
              <a:gd name="connsiteX19" fmla="*/ 5711 w 10417"/>
              <a:gd name="connsiteY19" fmla="*/ 870 h 10000"/>
              <a:gd name="connsiteX20" fmla="*/ 5978 w 10417"/>
              <a:gd name="connsiteY20" fmla="*/ 909 h 10000"/>
              <a:gd name="connsiteX21" fmla="*/ 5978 w 10417"/>
              <a:gd name="connsiteY21" fmla="*/ 928 h 10000"/>
              <a:gd name="connsiteX22" fmla="*/ 5978 w 10417"/>
              <a:gd name="connsiteY22" fmla="*/ 986 h 10000"/>
              <a:gd name="connsiteX23" fmla="*/ 6139 w 10417"/>
              <a:gd name="connsiteY23" fmla="*/ 1006 h 10000"/>
              <a:gd name="connsiteX24" fmla="*/ 6299 w 10417"/>
              <a:gd name="connsiteY24" fmla="*/ 1006 h 10000"/>
              <a:gd name="connsiteX25" fmla="*/ 6353 w 10417"/>
              <a:gd name="connsiteY25" fmla="*/ 1044 h 10000"/>
              <a:gd name="connsiteX26" fmla="*/ 6353 w 10417"/>
              <a:gd name="connsiteY26" fmla="*/ 1161 h 10000"/>
              <a:gd name="connsiteX27" fmla="*/ 6299 w 10417"/>
              <a:gd name="connsiteY27" fmla="*/ 1354 h 10000"/>
              <a:gd name="connsiteX28" fmla="*/ 6353 w 10417"/>
              <a:gd name="connsiteY28" fmla="*/ 1470 h 10000"/>
              <a:gd name="connsiteX29" fmla="*/ 6353 w 10417"/>
              <a:gd name="connsiteY29" fmla="*/ 1528 h 10000"/>
              <a:gd name="connsiteX30" fmla="*/ 6353 w 10417"/>
              <a:gd name="connsiteY30" fmla="*/ 1547 h 10000"/>
              <a:gd name="connsiteX31" fmla="*/ 6406 w 10417"/>
              <a:gd name="connsiteY31" fmla="*/ 1644 h 10000"/>
              <a:gd name="connsiteX32" fmla="*/ 6567 w 10417"/>
              <a:gd name="connsiteY32" fmla="*/ 1760 h 10000"/>
              <a:gd name="connsiteX33" fmla="*/ 6567 w 10417"/>
              <a:gd name="connsiteY33" fmla="*/ 1779 h 10000"/>
              <a:gd name="connsiteX34" fmla="*/ 6513 w 10417"/>
              <a:gd name="connsiteY34" fmla="*/ 1838 h 10000"/>
              <a:gd name="connsiteX35" fmla="*/ 6353 w 10417"/>
              <a:gd name="connsiteY35" fmla="*/ 1857 h 10000"/>
              <a:gd name="connsiteX36" fmla="*/ 6353 w 10417"/>
              <a:gd name="connsiteY36" fmla="*/ 1896 h 10000"/>
              <a:gd name="connsiteX37" fmla="*/ 6353 w 10417"/>
              <a:gd name="connsiteY37" fmla="*/ 1915 h 10000"/>
              <a:gd name="connsiteX38" fmla="*/ 6406 w 10417"/>
              <a:gd name="connsiteY38" fmla="*/ 2012 h 10000"/>
              <a:gd name="connsiteX39" fmla="*/ 6513 w 10417"/>
              <a:gd name="connsiteY39" fmla="*/ 2031 h 10000"/>
              <a:gd name="connsiteX40" fmla="*/ 6406 w 10417"/>
              <a:gd name="connsiteY40" fmla="*/ 2070 h 10000"/>
              <a:gd name="connsiteX41" fmla="*/ 6513 w 10417"/>
              <a:gd name="connsiteY41" fmla="*/ 2128 h 10000"/>
              <a:gd name="connsiteX42" fmla="*/ 6513 w 10417"/>
              <a:gd name="connsiteY42" fmla="*/ 2147 h 10000"/>
              <a:gd name="connsiteX43" fmla="*/ 6567 w 10417"/>
              <a:gd name="connsiteY43" fmla="*/ 2186 h 10000"/>
              <a:gd name="connsiteX44" fmla="*/ 6567 w 10417"/>
              <a:gd name="connsiteY44" fmla="*/ 2205 h 10000"/>
              <a:gd name="connsiteX45" fmla="*/ 6353 w 10417"/>
              <a:gd name="connsiteY45" fmla="*/ 2224 h 10000"/>
              <a:gd name="connsiteX46" fmla="*/ 6299 w 10417"/>
              <a:gd name="connsiteY46" fmla="*/ 2263 h 10000"/>
              <a:gd name="connsiteX47" fmla="*/ 6192 w 10417"/>
              <a:gd name="connsiteY47" fmla="*/ 2282 h 10000"/>
              <a:gd name="connsiteX48" fmla="*/ 6139 w 10417"/>
              <a:gd name="connsiteY48" fmla="*/ 2321 h 10000"/>
              <a:gd name="connsiteX49" fmla="*/ 5872 w 10417"/>
              <a:gd name="connsiteY49" fmla="*/ 2282 h 10000"/>
              <a:gd name="connsiteX50" fmla="*/ 5711 w 10417"/>
              <a:gd name="connsiteY50" fmla="*/ 2282 h 10000"/>
              <a:gd name="connsiteX51" fmla="*/ 5711 w 10417"/>
              <a:gd name="connsiteY51" fmla="*/ 2379 h 10000"/>
              <a:gd name="connsiteX52" fmla="*/ 5711 w 10417"/>
              <a:gd name="connsiteY52" fmla="*/ 2437 h 10000"/>
              <a:gd name="connsiteX53" fmla="*/ 5818 w 10417"/>
              <a:gd name="connsiteY53" fmla="*/ 2437 h 10000"/>
              <a:gd name="connsiteX54" fmla="*/ 6139 w 10417"/>
              <a:gd name="connsiteY54" fmla="*/ 2437 h 10000"/>
              <a:gd name="connsiteX55" fmla="*/ 6513 w 10417"/>
              <a:gd name="connsiteY55" fmla="*/ 2437 h 10000"/>
              <a:gd name="connsiteX56" fmla="*/ 6674 w 10417"/>
              <a:gd name="connsiteY56" fmla="*/ 2437 h 10000"/>
              <a:gd name="connsiteX57" fmla="*/ 6888 w 10417"/>
              <a:gd name="connsiteY57" fmla="*/ 2437 h 10000"/>
              <a:gd name="connsiteX58" fmla="*/ 7369 w 10417"/>
              <a:gd name="connsiteY58" fmla="*/ 2456 h 10000"/>
              <a:gd name="connsiteX59" fmla="*/ 8011 w 10417"/>
              <a:gd name="connsiteY59" fmla="*/ 2495 h 10000"/>
              <a:gd name="connsiteX60" fmla="*/ 8064 w 10417"/>
              <a:gd name="connsiteY60" fmla="*/ 2495 h 10000"/>
              <a:gd name="connsiteX61" fmla="*/ 8171 w 10417"/>
              <a:gd name="connsiteY61" fmla="*/ 2515 h 10000"/>
              <a:gd name="connsiteX62" fmla="*/ 8064 w 10417"/>
              <a:gd name="connsiteY62" fmla="*/ 2573 h 10000"/>
              <a:gd name="connsiteX63" fmla="*/ 8171 w 10417"/>
              <a:gd name="connsiteY63" fmla="*/ 2611 h 10000"/>
              <a:gd name="connsiteX64" fmla="*/ 8224 w 10417"/>
              <a:gd name="connsiteY64" fmla="*/ 2631 h 10000"/>
              <a:gd name="connsiteX65" fmla="*/ 8492 w 10417"/>
              <a:gd name="connsiteY65" fmla="*/ 2805 h 10000"/>
              <a:gd name="connsiteX66" fmla="*/ 8492 w 10417"/>
              <a:gd name="connsiteY66" fmla="*/ 2824 h 10000"/>
              <a:gd name="connsiteX67" fmla="*/ 8545 w 10417"/>
              <a:gd name="connsiteY67" fmla="*/ 2824 h 10000"/>
              <a:gd name="connsiteX68" fmla="*/ 8545 w 10417"/>
              <a:gd name="connsiteY68" fmla="*/ 2863 h 10000"/>
              <a:gd name="connsiteX69" fmla="*/ 8652 w 10417"/>
              <a:gd name="connsiteY69" fmla="*/ 2882 h 10000"/>
              <a:gd name="connsiteX70" fmla="*/ 8652 w 10417"/>
              <a:gd name="connsiteY70" fmla="*/ 2921 h 10000"/>
              <a:gd name="connsiteX71" fmla="*/ 8759 w 10417"/>
              <a:gd name="connsiteY71" fmla="*/ 3056 h 10000"/>
              <a:gd name="connsiteX72" fmla="*/ 8759 w 10417"/>
              <a:gd name="connsiteY72" fmla="*/ 3075 h 10000"/>
              <a:gd name="connsiteX73" fmla="*/ 9027 w 10417"/>
              <a:gd name="connsiteY73" fmla="*/ 3191 h 10000"/>
              <a:gd name="connsiteX74" fmla="*/ 9080 w 10417"/>
              <a:gd name="connsiteY74" fmla="*/ 3230 h 10000"/>
              <a:gd name="connsiteX75" fmla="*/ 9187 w 10417"/>
              <a:gd name="connsiteY75" fmla="*/ 3288 h 10000"/>
              <a:gd name="connsiteX76" fmla="*/ 9187 w 10417"/>
              <a:gd name="connsiteY76" fmla="*/ 3366 h 10000"/>
              <a:gd name="connsiteX77" fmla="*/ 9187 w 10417"/>
              <a:gd name="connsiteY77" fmla="*/ 3424 h 10000"/>
              <a:gd name="connsiteX78" fmla="*/ 9241 w 10417"/>
              <a:gd name="connsiteY78" fmla="*/ 3443 h 10000"/>
              <a:gd name="connsiteX79" fmla="*/ 9241 w 10417"/>
              <a:gd name="connsiteY79" fmla="*/ 3482 h 10000"/>
              <a:gd name="connsiteX80" fmla="*/ 9241 w 10417"/>
              <a:gd name="connsiteY80" fmla="*/ 3540 h 10000"/>
              <a:gd name="connsiteX81" fmla="*/ 9241 w 10417"/>
              <a:gd name="connsiteY81" fmla="*/ 3559 h 10000"/>
              <a:gd name="connsiteX82" fmla="*/ 9347 w 10417"/>
              <a:gd name="connsiteY82" fmla="*/ 3675 h 10000"/>
              <a:gd name="connsiteX83" fmla="*/ 9668 w 10417"/>
              <a:gd name="connsiteY83" fmla="*/ 3772 h 10000"/>
              <a:gd name="connsiteX84" fmla="*/ 9722 w 10417"/>
              <a:gd name="connsiteY84" fmla="*/ 3791 h 10000"/>
              <a:gd name="connsiteX85" fmla="*/ 9775 w 10417"/>
              <a:gd name="connsiteY85" fmla="*/ 3849 h 10000"/>
              <a:gd name="connsiteX86" fmla="*/ 9882 w 10417"/>
              <a:gd name="connsiteY86" fmla="*/ 3907 h 10000"/>
              <a:gd name="connsiteX87" fmla="*/ 9882 w 10417"/>
              <a:gd name="connsiteY87" fmla="*/ 3926 h 10000"/>
              <a:gd name="connsiteX88" fmla="*/ 9775 w 10417"/>
              <a:gd name="connsiteY88" fmla="*/ 4023 h 10000"/>
              <a:gd name="connsiteX89" fmla="*/ 9722 w 10417"/>
              <a:gd name="connsiteY89" fmla="*/ 4139 h 10000"/>
              <a:gd name="connsiteX90" fmla="*/ 9561 w 10417"/>
              <a:gd name="connsiteY90" fmla="*/ 4217 h 10000"/>
              <a:gd name="connsiteX91" fmla="*/ 9508 w 10417"/>
              <a:gd name="connsiteY91" fmla="*/ 4507 h 10000"/>
              <a:gd name="connsiteX92" fmla="*/ 9508 w 10417"/>
              <a:gd name="connsiteY92" fmla="*/ 4565 h 10000"/>
              <a:gd name="connsiteX93" fmla="*/ 9668 w 10417"/>
              <a:gd name="connsiteY93" fmla="*/ 4623 h 10000"/>
              <a:gd name="connsiteX94" fmla="*/ 9936 w 10417"/>
              <a:gd name="connsiteY94" fmla="*/ 4662 h 10000"/>
              <a:gd name="connsiteX95" fmla="*/ 10096 w 10417"/>
              <a:gd name="connsiteY95" fmla="*/ 4758 h 10000"/>
              <a:gd name="connsiteX96" fmla="*/ 10203 w 10417"/>
              <a:gd name="connsiteY96" fmla="*/ 5126 h 10000"/>
              <a:gd name="connsiteX97" fmla="*/ 10096 w 10417"/>
              <a:gd name="connsiteY97" fmla="*/ 5126 h 10000"/>
              <a:gd name="connsiteX98" fmla="*/ 9936 w 10417"/>
              <a:gd name="connsiteY98" fmla="*/ 5126 h 10000"/>
              <a:gd name="connsiteX99" fmla="*/ 9882 w 10417"/>
              <a:gd name="connsiteY99" fmla="*/ 5126 h 10000"/>
              <a:gd name="connsiteX100" fmla="*/ 9722 w 10417"/>
              <a:gd name="connsiteY100" fmla="*/ 5145 h 10000"/>
              <a:gd name="connsiteX101" fmla="*/ 9668 w 10417"/>
              <a:gd name="connsiteY101" fmla="*/ 5145 h 10000"/>
              <a:gd name="connsiteX102" fmla="*/ 9668 w 10417"/>
              <a:gd name="connsiteY102" fmla="*/ 5242 h 10000"/>
              <a:gd name="connsiteX103" fmla="*/ 9668 w 10417"/>
              <a:gd name="connsiteY103" fmla="*/ 5377 h 10000"/>
              <a:gd name="connsiteX104" fmla="*/ 9722 w 10417"/>
              <a:gd name="connsiteY104" fmla="*/ 5474 h 10000"/>
              <a:gd name="connsiteX105" fmla="*/ 9882 w 10417"/>
              <a:gd name="connsiteY105" fmla="*/ 5474 h 10000"/>
              <a:gd name="connsiteX106" fmla="*/ 10043 w 10417"/>
              <a:gd name="connsiteY106" fmla="*/ 5474 h 10000"/>
              <a:gd name="connsiteX107" fmla="*/ 10203 w 10417"/>
              <a:gd name="connsiteY107" fmla="*/ 5474 h 10000"/>
              <a:gd name="connsiteX108" fmla="*/ 10364 w 10417"/>
              <a:gd name="connsiteY108" fmla="*/ 5474 h 10000"/>
              <a:gd name="connsiteX109" fmla="*/ 10417 w 10417"/>
              <a:gd name="connsiteY109" fmla="*/ 5493 h 10000"/>
              <a:gd name="connsiteX110" fmla="*/ 10417 w 10417"/>
              <a:gd name="connsiteY110" fmla="*/ 5513 h 10000"/>
              <a:gd name="connsiteX111" fmla="*/ 10364 w 10417"/>
              <a:gd name="connsiteY111" fmla="*/ 5551 h 10000"/>
              <a:gd name="connsiteX112" fmla="*/ 10043 w 10417"/>
              <a:gd name="connsiteY112" fmla="*/ 5551 h 10000"/>
              <a:gd name="connsiteX113" fmla="*/ 9882 w 10417"/>
              <a:gd name="connsiteY113" fmla="*/ 5551 h 10000"/>
              <a:gd name="connsiteX114" fmla="*/ 9882 w 10417"/>
              <a:gd name="connsiteY114" fmla="*/ 5571 h 10000"/>
              <a:gd name="connsiteX115" fmla="*/ 10043 w 10417"/>
              <a:gd name="connsiteY115" fmla="*/ 5609 h 10000"/>
              <a:gd name="connsiteX116" fmla="*/ 10203 w 10417"/>
              <a:gd name="connsiteY116" fmla="*/ 5667 h 10000"/>
              <a:gd name="connsiteX117" fmla="*/ 10257 w 10417"/>
              <a:gd name="connsiteY117" fmla="*/ 5687 h 10000"/>
              <a:gd name="connsiteX118" fmla="*/ 10203 w 10417"/>
              <a:gd name="connsiteY118" fmla="*/ 5745 h 10000"/>
              <a:gd name="connsiteX119" fmla="*/ 10096 w 10417"/>
              <a:gd name="connsiteY119" fmla="*/ 5841 h 10000"/>
              <a:gd name="connsiteX120" fmla="*/ 10096 w 10417"/>
              <a:gd name="connsiteY120" fmla="*/ 5977 h 10000"/>
              <a:gd name="connsiteX121" fmla="*/ 10096 w 10417"/>
              <a:gd name="connsiteY121" fmla="*/ 6035 h 10000"/>
              <a:gd name="connsiteX122" fmla="*/ 10043 w 10417"/>
              <a:gd name="connsiteY122" fmla="*/ 6112 h 10000"/>
              <a:gd name="connsiteX123" fmla="*/ 10043 w 10417"/>
              <a:gd name="connsiteY123" fmla="*/ 6151 h 10000"/>
              <a:gd name="connsiteX124" fmla="*/ 10096 w 10417"/>
              <a:gd name="connsiteY124" fmla="*/ 6170 h 10000"/>
              <a:gd name="connsiteX125" fmla="*/ 10043 w 10417"/>
              <a:gd name="connsiteY125" fmla="*/ 6209 h 10000"/>
              <a:gd name="connsiteX126" fmla="*/ 9882 w 10417"/>
              <a:gd name="connsiteY126" fmla="*/ 6286 h 10000"/>
              <a:gd name="connsiteX127" fmla="*/ 9775 w 10417"/>
              <a:gd name="connsiteY127" fmla="*/ 6402 h 10000"/>
              <a:gd name="connsiteX128" fmla="*/ 9508 w 10417"/>
              <a:gd name="connsiteY128" fmla="*/ 6422 h 10000"/>
              <a:gd name="connsiteX129" fmla="*/ 9561 w 10417"/>
              <a:gd name="connsiteY129" fmla="*/ 6480 h 10000"/>
              <a:gd name="connsiteX130" fmla="*/ 9508 w 10417"/>
              <a:gd name="connsiteY130" fmla="*/ 6518 h 10000"/>
              <a:gd name="connsiteX131" fmla="*/ 9401 w 10417"/>
              <a:gd name="connsiteY131" fmla="*/ 6538 h 10000"/>
              <a:gd name="connsiteX132" fmla="*/ 9241 w 10417"/>
              <a:gd name="connsiteY132" fmla="*/ 6596 h 10000"/>
              <a:gd name="connsiteX133" fmla="*/ 9187 w 10417"/>
              <a:gd name="connsiteY133" fmla="*/ 6634 h 10000"/>
              <a:gd name="connsiteX134" fmla="*/ 9187 w 10417"/>
              <a:gd name="connsiteY134" fmla="*/ 6654 h 10000"/>
              <a:gd name="connsiteX135" fmla="*/ 9187 w 10417"/>
              <a:gd name="connsiteY135" fmla="*/ 6712 h 10000"/>
              <a:gd name="connsiteX136" fmla="*/ 8866 w 10417"/>
              <a:gd name="connsiteY136" fmla="*/ 6712 h 10000"/>
              <a:gd name="connsiteX137" fmla="*/ 8759 w 10417"/>
              <a:gd name="connsiteY137" fmla="*/ 6731 h 10000"/>
              <a:gd name="connsiteX138" fmla="*/ 8545 w 10417"/>
              <a:gd name="connsiteY138" fmla="*/ 6828 h 10000"/>
              <a:gd name="connsiteX139" fmla="*/ 8385 w 10417"/>
              <a:gd name="connsiteY139" fmla="*/ 6905 h 10000"/>
              <a:gd name="connsiteX140" fmla="*/ 8064 w 10417"/>
              <a:gd name="connsiteY140" fmla="*/ 6944 h 10000"/>
              <a:gd name="connsiteX141" fmla="*/ 7743 w 10417"/>
              <a:gd name="connsiteY141" fmla="*/ 6944 h 10000"/>
              <a:gd name="connsiteX142" fmla="*/ 7743 w 10417"/>
              <a:gd name="connsiteY142" fmla="*/ 7021 h 10000"/>
              <a:gd name="connsiteX143" fmla="*/ 7583 w 10417"/>
              <a:gd name="connsiteY143" fmla="*/ 7099 h 10000"/>
              <a:gd name="connsiteX144" fmla="*/ 7529 w 10417"/>
              <a:gd name="connsiteY144" fmla="*/ 7215 h 10000"/>
              <a:gd name="connsiteX145" fmla="*/ 7315 w 10417"/>
              <a:gd name="connsiteY145" fmla="*/ 7331 h 10000"/>
              <a:gd name="connsiteX146" fmla="*/ 7155 w 10417"/>
              <a:gd name="connsiteY146" fmla="*/ 7485 h 10000"/>
              <a:gd name="connsiteX147" fmla="*/ 7048 w 10417"/>
              <a:gd name="connsiteY147" fmla="*/ 7524 h 10000"/>
              <a:gd name="connsiteX148" fmla="*/ 6995 w 10417"/>
              <a:gd name="connsiteY148" fmla="*/ 7621 h 10000"/>
              <a:gd name="connsiteX149" fmla="*/ 6834 w 10417"/>
              <a:gd name="connsiteY149" fmla="*/ 7737 h 10000"/>
              <a:gd name="connsiteX150" fmla="*/ 6567 w 10417"/>
              <a:gd name="connsiteY150" fmla="*/ 7853 h 10000"/>
              <a:gd name="connsiteX151" fmla="*/ 6513 w 10417"/>
              <a:gd name="connsiteY151" fmla="*/ 7911 h 10000"/>
              <a:gd name="connsiteX152" fmla="*/ 6567 w 10417"/>
              <a:gd name="connsiteY152" fmla="*/ 7950 h 10000"/>
              <a:gd name="connsiteX153" fmla="*/ 6834 w 10417"/>
              <a:gd name="connsiteY153" fmla="*/ 8046 h 10000"/>
              <a:gd name="connsiteX154" fmla="*/ 6834 w 10417"/>
              <a:gd name="connsiteY154" fmla="*/ 8104 h 10000"/>
              <a:gd name="connsiteX155" fmla="*/ 6995 w 10417"/>
              <a:gd name="connsiteY155" fmla="*/ 8240 h 10000"/>
              <a:gd name="connsiteX156" fmla="*/ 6995 w 10417"/>
              <a:gd name="connsiteY156" fmla="*/ 8279 h 10000"/>
              <a:gd name="connsiteX157" fmla="*/ 6834 w 10417"/>
              <a:gd name="connsiteY157" fmla="*/ 8298 h 10000"/>
              <a:gd name="connsiteX158" fmla="*/ 6674 w 10417"/>
              <a:gd name="connsiteY158" fmla="*/ 8317 h 10000"/>
              <a:gd name="connsiteX159" fmla="*/ 6299 w 10417"/>
              <a:gd name="connsiteY159" fmla="*/ 8356 h 10000"/>
              <a:gd name="connsiteX160" fmla="*/ 5978 w 10417"/>
              <a:gd name="connsiteY160" fmla="*/ 8356 h 10000"/>
              <a:gd name="connsiteX161" fmla="*/ 5872 w 10417"/>
              <a:gd name="connsiteY161" fmla="*/ 8433 h 10000"/>
              <a:gd name="connsiteX162" fmla="*/ 5818 w 10417"/>
              <a:gd name="connsiteY162" fmla="*/ 8530 h 10000"/>
              <a:gd name="connsiteX163" fmla="*/ 5872 w 10417"/>
              <a:gd name="connsiteY163" fmla="*/ 8646 h 10000"/>
              <a:gd name="connsiteX164" fmla="*/ 5978 w 10417"/>
              <a:gd name="connsiteY164" fmla="*/ 8723 h 10000"/>
              <a:gd name="connsiteX165" fmla="*/ 6192 w 10417"/>
              <a:gd name="connsiteY165" fmla="*/ 8801 h 10000"/>
              <a:gd name="connsiteX166" fmla="*/ 6139 w 10417"/>
              <a:gd name="connsiteY166" fmla="*/ 8917 h 10000"/>
              <a:gd name="connsiteX167" fmla="*/ 6032 w 10417"/>
              <a:gd name="connsiteY167" fmla="*/ 9033 h 10000"/>
              <a:gd name="connsiteX168" fmla="*/ 6032 w 10417"/>
              <a:gd name="connsiteY168" fmla="*/ 9072 h 10000"/>
              <a:gd name="connsiteX169" fmla="*/ 6032 w 10417"/>
              <a:gd name="connsiteY169" fmla="*/ 9149 h 10000"/>
              <a:gd name="connsiteX170" fmla="*/ 6139 w 10417"/>
              <a:gd name="connsiteY170" fmla="*/ 9265 h 10000"/>
              <a:gd name="connsiteX171" fmla="*/ 6299 w 10417"/>
              <a:gd name="connsiteY171" fmla="*/ 9323 h 10000"/>
              <a:gd name="connsiteX172" fmla="*/ 6299 w 10417"/>
              <a:gd name="connsiteY172" fmla="*/ 9400 h 10000"/>
              <a:gd name="connsiteX173" fmla="*/ 6406 w 10417"/>
              <a:gd name="connsiteY173" fmla="*/ 9497 h 10000"/>
              <a:gd name="connsiteX174" fmla="*/ 6567 w 10417"/>
              <a:gd name="connsiteY174" fmla="*/ 9516 h 10000"/>
              <a:gd name="connsiteX175" fmla="*/ 6567 w 10417"/>
              <a:gd name="connsiteY175" fmla="*/ 9574 h 10000"/>
              <a:gd name="connsiteX176" fmla="*/ 6513 w 10417"/>
              <a:gd name="connsiteY176" fmla="*/ 9652 h 10000"/>
              <a:gd name="connsiteX177" fmla="*/ 6353 w 10417"/>
              <a:gd name="connsiteY177" fmla="*/ 9749 h 10000"/>
              <a:gd name="connsiteX178" fmla="*/ 6353 w 10417"/>
              <a:gd name="connsiteY178" fmla="*/ 9865 h 10000"/>
              <a:gd name="connsiteX179" fmla="*/ 6192 w 10417"/>
              <a:gd name="connsiteY179" fmla="*/ 9884 h 10000"/>
              <a:gd name="connsiteX180" fmla="*/ 6192 w 10417"/>
              <a:gd name="connsiteY180" fmla="*/ 9923 h 10000"/>
              <a:gd name="connsiteX181" fmla="*/ 6032 w 10417"/>
              <a:gd name="connsiteY181" fmla="*/ 9942 h 10000"/>
              <a:gd name="connsiteX182" fmla="*/ 5978 w 10417"/>
              <a:gd name="connsiteY182" fmla="*/ 9942 h 10000"/>
              <a:gd name="connsiteX183" fmla="*/ 5818 w 10417"/>
              <a:gd name="connsiteY183" fmla="*/ 10000 h 10000"/>
              <a:gd name="connsiteX184" fmla="*/ 5658 w 10417"/>
              <a:gd name="connsiteY184" fmla="*/ 9884 h 10000"/>
              <a:gd name="connsiteX185" fmla="*/ 5497 w 10417"/>
              <a:gd name="connsiteY185" fmla="*/ 9826 h 10000"/>
              <a:gd name="connsiteX186" fmla="*/ 5390 w 10417"/>
              <a:gd name="connsiteY186" fmla="*/ 9807 h 10000"/>
              <a:gd name="connsiteX187" fmla="*/ 5230 w 10417"/>
              <a:gd name="connsiteY187" fmla="*/ 9768 h 10000"/>
              <a:gd name="connsiteX188" fmla="*/ 5176 w 10417"/>
              <a:gd name="connsiteY188" fmla="*/ 9652 h 10000"/>
              <a:gd name="connsiteX189" fmla="*/ 5176 w 10417"/>
              <a:gd name="connsiteY189" fmla="*/ 9594 h 10000"/>
              <a:gd name="connsiteX190" fmla="*/ 4695 w 10417"/>
              <a:gd name="connsiteY190" fmla="*/ 9516 h 10000"/>
              <a:gd name="connsiteX191" fmla="*/ 4481 w 10417"/>
              <a:gd name="connsiteY191" fmla="*/ 9555 h 10000"/>
              <a:gd name="connsiteX192" fmla="*/ 4321 w 10417"/>
              <a:gd name="connsiteY192" fmla="*/ 9516 h 10000"/>
              <a:gd name="connsiteX193" fmla="*/ 3952 w 10417"/>
              <a:gd name="connsiteY193" fmla="*/ 9427 h 10000"/>
              <a:gd name="connsiteX194" fmla="*/ 3519 w 10417"/>
              <a:gd name="connsiteY194" fmla="*/ 9226 h 10000"/>
              <a:gd name="connsiteX195" fmla="*/ 3305 w 10417"/>
              <a:gd name="connsiteY195" fmla="*/ 9207 h 10000"/>
              <a:gd name="connsiteX196" fmla="*/ 3037 w 10417"/>
              <a:gd name="connsiteY196" fmla="*/ 9130 h 10000"/>
              <a:gd name="connsiteX197" fmla="*/ 2823 w 10417"/>
              <a:gd name="connsiteY197" fmla="*/ 9091 h 10000"/>
              <a:gd name="connsiteX198" fmla="*/ 2610 w 10417"/>
              <a:gd name="connsiteY198" fmla="*/ 9014 h 10000"/>
              <a:gd name="connsiteX199" fmla="*/ 2449 w 10417"/>
              <a:gd name="connsiteY199" fmla="*/ 9014 h 10000"/>
              <a:gd name="connsiteX200" fmla="*/ 2182 w 10417"/>
              <a:gd name="connsiteY200" fmla="*/ 8975 h 10000"/>
              <a:gd name="connsiteX201" fmla="*/ 2021 w 10417"/>
              <a:gd name="connsiteY201" fmla="*/ 8917 h 10000"/>
              <a:gd name="connsiteX202" fmla="*/ 1914 w 10417"/>
              <a:gd name="connsiteY202" fmla="*/ 8971 h 10000"/>
              <a:gd name="connsiteX203" fmla="*/ 1555 w 10417"/>
              <a:gd name="connsiteY203" fmla="*/ 8873 h 10000"/>
              <a:gd name="connsiteX204" fmla="*/ 1255 w 10417"/>
              <a:gd name="connsiteY204" fmla="*/ 8727 h 10000"/>
              <a:gd name="connsiteX205" fmla="*/ 1226 w 10417"/>
              <a:gd name="connsiteY205" fmla="*/ 8666 h 10000"/>
              <a:gd name="connsiteX206" fmla="*/ 1476 w 10417"/>
              <a:gd name="connsiteY206" fmla="*/ 8572 h 10000"/>
              <a:gd name="connsiteX207" fmla="*/ 1523 w 10417"/>
              <a:gd name="connsiteY207" fmla="*/ 8526 h 10000"/>
              <a:gd name="connsiteX208" fmla="*/ 1568 w 10417"/>
              <a:gd name="connsiteY208" fmla="*/ 8381 h 10000"/>
              <a:gd name="connsiteX209" fmla="*/ 488 w 10417"/>
              <a:gd name="connsiteY209" fmla="*/ 8261 h 10000"/>
              <a:gd name="connsiteX210" fmla="*/ 0 w 10417"/>
              <a:gd name="connsiteY210" fmla="*/ 8228 h 10000"/>
              <a:gd name="connsiteX211" fmla="*/ 85 w 10417"/>
              <a:gd name="connsiteY211" fmla="*/ 8208 h 10000"/>
              <a:gd name="connsiteX212" fmla="*/ 417 w 10417"/>
              <a:gd name="connsiteY212" fmla="*/ 8298 h 10000"/>
              <a:gd name="connsiteX213" fmla="*/ 631 w 10417"/>
              <a:gd name="connsiteY213" fmla="*/ 8221 h 10000"/>
              <a:gd name="connsiteX214" fmla="*/ 37 w 10417"/>
              <a:gd name="connsiteY214" fmla="*/ 8221 h 10000"/>
              <a:gd name="connsiteX215" fmla="*/ 333 w 10417"/>
              <a:gd name="connsiteY215" fmla="*/ 8137 h 10000"/>
              <a:gd name="connsiteX216" fmla="*/ 103 w 10417"/>
              <a:gd name="connsiteY216" fmla="*/ 8075 h 10000"/>
              <a:gd name="connsiteX217" fmla="*/ 582 w 10417"/>
              <a:gd name="connsiteY217" fmla="*/ 7974 h 10000"/>
              <a:gd name="connsiteX218" fmla="*/ 671 w 10417"/>
              <a:gd name="connsiteY218" fmla="*/ 7945 h 10000"/>
              <a:gd name="connsiteX219" fmla="*/ 545 w 10417"/>
              <a:gd name="connsiteY219" fmla="*/ 7942 h 10000"/>
              <a:gd name="connsiteX220" fmla="*/ 631 w 10417"/>
              <a:gd name="connsiteY220" fmla="*/ 7950 h 10000"/>
              <a:gd name="connsiteX221" fmla="*/ 504 w 10417"/>
              <a:gd name="connsiteY221" fmla="*/ 7902 h 10000"/>
              <a:gd name="connsiteX222" fmla="*/ 1005 w 10417"/>
              <a:gd name="connsiteY222" fmla="*/ 7698 h 10000"/>
              <a:gd name="connsiteX223" fmla="*/ 1273 w 10417"/>
              <a:gd name="connsiteY223" fmla="*/ 7427 h 10000"/>
              <a:gd name="connsiteX224" fmla="*/ 1326 w 10417"/>
              <a:gd name="connsiteY224" fmla="*/ 7311 h 10000"/>
              <a:gd name="connsiteX225" fmla="*/ 1487 w 10417"/>
              <a:gd name="connsiteY225" fmla="*/ 7215 h 10000"/>
              <a:gd name="connsiteX226" fmla="*/ 1593 w 10417"/>
              <a:gd name="connsiteY226" fmla="*/ 7060 h 10000"/>
              <a:gd name="connsiteX227" fmla="*/ 2128 w 10417"/>
              <a:gd name="connsiteY227" fmla="*/ 6596 h 10000"/>
              <a:gd name="connsiteX228" fmla="*/ 2342 w 10417"/>
              <a:gd name="connsiteY228" fmla="*/ 6538 h 10000"/>
              <a:gd name="connsiteX229" fmla="*/ 2610 w 10417"/>
              <a:gd name="connsiteY229" fmla="*/ 6518 h 10000"/>
              <a:gd name="connsiteX230" fmla="*/ 2770 w 10417"/>
              <a:gd name="connsiteY230" fmla="*/ 6460 h 10000"/>
              <a:gd name="connsiteX231" fmla="*/ 2663 w 10417"/>
              <a:gd name="connsiteY231" fmla="*/ 6344 h 10000"/>
              <a:gd name="connsiteX232" fmla="*/ 2663 w 10417"/>
              <a:gd name="connsiteY232" fmla="*/ 6306 h 10000"/>
              <a:gd name="connsiteX233" fmla="*/ 2449 w 10417"/>
              <a:gd name="connsiteY233" fmla="*/ 6151 h 10000"/>
              <a:gd name="connsiteX234" fmla="*/ 2449 w 10417"/>
              <a:gd name="connsiteY234" fmla="*/ 6035 h 10000"/>
              <a:gd name="connsiteX235" fmla="*/ 2289 w 10417"/>
              <a:gd name="connsiteY235" fmla="*/ 5938 h 10000"/>
              <a:gd name="connsiteX236" fmla="*/ 2128 w 10417"/>
              <a:gd name="connsiteY236" fmla="*/ 5880 h 10000"/>
              <a:gd name="connsiteX237" fmla="*/ 2021 w 10417"/>
              <a:gd name="connsiteY237" fmla="*/ 5861 h 10000"/>
              <a:gd name="connsiteX238" fmla="*/ 2021 w 10417"/>
              <a:gd name="connsiteY238" fmla="*/ 5745 h 10000"/>
              <a:gd name="connsiteX239" fmla="*/ 1968 w 10417"/>
              <a:gd name="connsiteY239" fmla="*/ 5687 h 10000"/>
              <a:gd name="connsiteX240" fmla="*/ 1968 w 10417"/>
              <a:gd name="connsiteY240" fmla="*/ 5571 h 10000"/>
              <a:gd name="connsiteX241" fmla="*/ 2021 w 10417"/>
              <a:gd name="connsiteY241" fmla="*/ 5435 h 10000"/>
              <a:gd name="connsiteX242" fmla="*/ 2128 w 10417"/>
              <a:gd name="connsiteY242" fmla="*/ 5300 h 10000"/>
              <a:gd name="connsiteX243" fmla="*/ 2128 w 10417"/>
              <a:gd name="connsiteY243" fmla="*/ 5203 h 10000"/>
              <a:gd name="connsiteX244" fmla="*/ 1968 w 10417"/>
              <a:gd name="connsiteY244" fmla="*/ 5087 h 10000"/>
              <a:gd name="connsiteX245" fmla="*/ 1861 w 10417"/>
              <a:gd name="connsiteY245" fmla="*/ 5010 h 10000"/>
              <a:gd name="connsiteX246" fmla="*/ 1861 w 10417"/>
              <a:gd name="connsiteY246" fmla="*/ 4894 h 10000"/>
              <a:gd name="connsiteX247" fmla="*/ 2021 w 10417"/>
              <a:gd name="connsiteY247" fmla="*/ 4778 h 10000"/>
              <a:gd name="connsiteX248" fmla="*/ 1968 w 10417"/>
              <a:gd name="connsiteY248" fmla="*/ 4720 h 10000"/>
              <a:gd name="connsiteX249" fmla="*/ 1861 w 10417"/>
              <a:gd name="connsiteY249" fmla="*/ 4700 h 10000"/>
              <a:gd name="connsiteX250" fmla="*/ 1807 w 10417"/>
              <a:gd name="connsiteY250" fmla="*/ 4662 h 10000"/>
              <a:gd name="connsiteX251" fmla="*/ 1861 w 10417"/>
              <a:gd name="connsiteY251" fmla="*/ 4623 h 10000"/>
              <a:gd name="connsiteX252" fmla="*/ 1807 w 10417"/>
              <a:gd name="connsiteY252" fmla="*/ 4584 h 10000"/>
              <a:gd name="connsiteX253" fmla="*/ 1861 w 10417"/>
              <a:gd name="connsiteY253" fmla="*/ 4526 h 10000"/>
              <a:gd name="connsiteX254" fmla="*/ 1861 w 10417"/>
              <a:gd name="connsiteY254" fmla="*/ 4507 h 10000"/>
              <a:gd name="connsiteX255" fmla="*/ 1861 w 10417"/>
              <a:gd name="connsiteY255" fmla="*/ 4449 h 10000"/>
              <a:gd name="connsiteX256" fmla="*/ 1861 w 10417"/>
              <a:gd name="connsiteY256" fmla="*/ 4410 h 10000"/>
              <a:gd name="connsiteX257" fmla="*/ 1861 w 10417"/>
              <a:gd name="connsiteY257" fmla="*/ 4391 h 10000"/>
              <a:gd name="connsiteX258" fmla="*/ 1807 w 10417"/>
              <a:gd name="connsiteY258" fmla="*/ 4391 h 10000"/>
              <a:gd name="connsiteX259" fmla="*/ 1754 w 10417"/>
              <a:gd name="connsiteY259" fmla="*/ 4352 h 10000"/>
              <a:gd name="connsiteX260" fmla="*/ 1593 w 10417"/>
              <a:gd name="connsiteY260" fmla="*/ 4333 h 10000"/>
              <a:gd name="connsiteX261" fmla="*/ 1433 w 10417"/>
              <a:gd name="connsiteY261" fmla="*/ 4236 h 10000"/>
              <a:gd name="connsiteX262" fmla="*/ 1326 w 10417"/>
              <a:gd name="connsiteY262" fmla="*/ 4197 h 10000"/>
              <a:gd name="connsiteX263" fmla="*/ 1273 w 10417"/>
              <a:gd name="connsiteY263" fmla="*/ 4159 h 10000"/>
              <a:gd name="connsiteX264" fmla="*/ 1273 w 10417"/>
              <a:gd name="connsiteY264" fmla="*/ 4101 h 10000"/>
              <a:gd name="connsiteX265" fmla="*/ 1326 w 10417"/>
              <a:gd name="connsiteY265" fmla="*/ 4081 h 10000"/>
              <a:gd name="connsiteX266" fmla="*/ 1433 w 10417"/>
              <a:gd name="connsiteY266" fmla="*/ 4043 h 10000"/>
              <a:gd name="connsiteX267" fmla="*/ 1487 w 10417"/>
              <a:gd name="connsiteY267" fmla="*/ 4023 h 10000"/>
              <a:gd name="connsiteX268" fmla="*/ 1807 w 10417"/>
              <a:gd name="connsiteY268" fmla="*/ 3965 h 10000"/>
              <a:gd name="connsiteX269" fmla="*/ 2128 w 10417"/>
              <a:gd name="connsiteY269" fmla="*/ 3907 h 10000"/>
              <a:gd name="connsiteX270" fmla="*/ 2449 w 10417"/>
              <a:gd name="connsiteY270" fmla="*/ 3849 h 10000"/>
              <a:gd name="connsiteX271" fmla="*/ 2663 w 10417"/>
              <a:gd name="connsiteY271" fmla="*/ 3830 h 10000"/>
              <a:gd name="connsiteX272" fmla="*/ 2823 w 10417"/>
              <a:gd name="connsiteY272" fmla="*/ 3733 h 10000"/>
              <a:gd name="connsiteX273" fmla="*/ 2984 w 10417"/>
              <a:gd name="connsiteY273" fmla="*/ 3656 h 10000"/>
              <a:gd name="connsiteX274" fmla="*/ 3198 w 10417"/>
              <a:gd name="connsiteY274" fmla="*/ 3598 h 10000"/>
              <a:gd name="connsiteX275" fmla="*/ 3305 w 10417"/>
              <a:gd name="connsiteY275" fmla="*/ 3540 h 10000"/>
              <a:gd name="connsiteX276" fmla="*/ 3305 w 10417"/>
              <a:gd name="connsiteY276" fmla="*/ 3482 h 10000"/>
              <a:gd name="connsiteX277" fmla="*/ 3198 w 10417"/>
              <a:gd name="connsiteY277" fmla="*/ 3404 h 10000"/>
              <a:gd name="connsiteX278" fmla="*/ 3037 w 10417"/>
              <a:gd name="connsiteY278" fmla="*/ 3172 h 10000"/>
              <a:gd name="connsiteX279" fmla="*/ 2930 w 10417"/>
              <a:gd name="connsiteY279" fmla="*/ 3017 h 10000"/>
              <a:gd name="connsiteX280" fmla="*/ 2823 w 10417"/>
              <a:gd name="connsiteY280" fmla="*/ 2882 h 10000"/>
              <a:gd name="connsiteX281" fmla="*/ 2770 w 10417"/>
              <a:gd name="connsiteY281" fmla="*/ 2766 h 10000"/>
              <a:gd name="connsiteX282" fmla="*/ 2663 w 10417"/>
              <a:gd name="connsiteY282" fmla="*/ 2708 h 10000"/>
              <a:gd name="connsiteX283" fmla="*/ 2503 w 10417"/>
              <a:gd name="connsiteY283" fmla="*/ 2708 h 10000"/>
              <a:gd name="connsiteX284" fmla="*/ 2342 w 10417"/>
              <a:gd name="connsiteY284" fmla="*/ 2650 h 10000"/>
              <a:gd name="connsiteX285" fmla="*/ 2342 w 10417"/>
              <a:gd name="connsiteY285" fmla="*/ 2631 h 10000"/>
              <a:gd name="connsiteX286" fmla="*/ 2289 w 10417"/>
              <a:gd name="connsiteY286" fmla="*/ 2573 h 10000"/>
              <a:gd name="connsiteX287" fmla="*/ 2289 w 10417"/>
              <a:gd name="connsiteY287" fmla="*/ 2515 h 10000"/>
              <a:gd name="connsiteX288" fmla="*/ 2289 w 10417"/>
              <a:gd name="connsiteY288" fmla="*/ 2456 h 10000"/>
              <a:gd name="connsiteX289" fmla="*/ 2289 w 10417"/>
              <a:gd name="connsiteY289" fmla="*/ 2437 h 10000"/>
              <a:gd name="connsiteX290" fmla="*/ 2182 w 10417"/>
              <a:gd name="connsiteY290" fmla="*/ 2379 h 10000"/>
              <a:gd name="connsiteX291" fmla="*/ 2128 w 10417"/>
              <a:gd name="connsiteY291" fmla="*/ 2282 h 10000"/>
              <a:gd name="connsiteX292" fmla="*/ 2021 w 10417"/>
              <a:gd name="connsiteY292" fmla="*/ 2263 h 10000"/>
              <a:gd name="connsiteX293" fmla="*/ 2021 w 10417"/>
              <a:gd name="connsiteY293" fmla="*/ 2224 h 10000"/>
              <a:gd name="connsiteX294" fmla="*/ 2021 w 10417"/>
              <a:gd name="connsiteY294" fmla="*/ 2205 h 10000"/>
              <a:gd name="connsiteX295" fmla="*/ 2021 w 10417"/>
              <a:gd name="connsiteY295" fmla="*/ 2186 h 10000"/>
              <a:gd name="connsiteX296" fmla="*/ 2182 w 10417"/>
              <a:gd name="connsiteY296" fmla="*/ 2147 h 10000"/>
              <a:gd name="connsiteX297" fmla="*/ 2182 w 10417"/>
              <a:gd name="connsiteY297" fmla="*/ 2128 h 10000"/>
              <a:gd name="connsiteX298" fmla="*/ 2289 w 10417"/>
              <a:gd name="connsiteY298" fmla="*/ 2128 h 10000"/>
              <a:gd name="connsiteX299" fmla="*/ 2503 w 10417"/>
              <a:gd name="connsiteY299" fmla="*/ 2012 h 10000"/>
              <a:gd name="connsiteX300" fmla="*/ 2610 w 10417"/>
              <a:gd name="connsiteY300" fmla="*/ 1954 h 10000"/>
              <a:gd name="connsiteX301" fmla="*/ 2503 w 10417"/>
              <a:gd name="connsiteY301" fmla="*/ 1857 h 10000"/>
              <a:gd name="connsiteX302" fmla="*/ 2449 w 10417"/>
              <a:gd name="connsiteY302" fmla="*/ 1838 h 10000"/>
              <a:gd name="connsiteX303" fmla="*/ 2289 w 10417"/>
              <a:gd name="connsiteY303" fmla="*/ 1779 h 10000"/>
              <a:gd name="connsiteX304" fmla="*/ 2182 w 10417"/>
              <a:gd name="connsiteY304" fmla="*/ 1760 h 10000"/>
              <a:gd name="connsiteX305" fmla="*/ 2021 w 10417"/>
              <a:gd name="connsiteY305" fmla="*/ 1663 h 10000"/>
              <a:gd name="connsiteX306" fmla="*/ 1968 w 10417"/>
              <a:gd name="connsiteY306" fmla="*/ 1586 h 10000"/>
              <a:gd name="connsiteX307" fmla="*/ 1861 w 10417"/>
              <a:gd name="connsiteY307" fmla="*/ 1528 h 10000"/>
              <a:gd name="connsiteX308" fmla="*/ 1807 w 10417"/>
              <a:gd name="connsiteY308" fmla="*/ 1470 h 10000"/>
              <a:gd name="connsiteX309" fmla="*/ 1754 w 10417"/>
              <a:gd name="connsiteY309" fmla="*/ 1431 h 10000"/>
              <a:gd name="connsiteX310" fmla="*/ 1593 w 10417"/>
              <a:gd name="connsiteY310" fmla="*/ 1412 h 10000"/>
              <a:gd name="connsiteX311" fmla="*/ 1487 w 10417"/>
              <a:gd name="connsiteY311" fmla="*/ 1393 h 10000"/>
              <a:gd name="connsiteX312" fmla="*/ 1487 w 10417"/>
              <a:gd name="connsiteY312" fmla="*/ 1354 h 10000"/>
              <a:gd name="connsiteX313" fmla="*/ 1593 w 10417"/>
              <a:gd name="connsiteY313" fmla="*/ 1296 h 10000"/>
              <a:gd name="connsiteX314" fmla="*/ 1647 w 10417"/>
              <a:gd name="connsiteY314" fmla="*/ 1238 h 10000"/>
              <a:gd name="connsiteX315" fmla="*/ 1754 w 10417"/>
              <a:gd name="connsiteY315" fmla="*/ 1180 h 10000"/>
              <a:gd name="connsiteX316" fmla="*/ 1647 w 10417"/>
              <a:gd name="connsiteY316" fmla="*/ 1122 h 10000"/>
              <a:gd name="connsiteX317" fmla="*/ 1593 w 10417"/>
              <a:gd name="connsiteY317" fmla="*/ 1064 h 10000"/>
              <a:gd name="connsiteX318" fmla="*/ 1487 w 10417"/>
              <a:gd name="connsiteY318" fmla="*/ 1044 h 10000"/>
              <a:gd name="connsiteX319" fmla="*/ 1433 w 10417"/>
              <a:gd name="connsiteY319" fmla="*/ 986 h 10000"/>
              <a:gd name="connsiteX320" fmla="*/ 1433 w 10417"/>
              <a:gd name="connsiteY320" fmla="*/ 967 h 10000"/>
              <a:gd name="connsiteX321" fmla="*/ 1487 w 10417"/>
              <a:gd name="connsiteY321" fmla="*/ 870 h 10000"/>
              <a:gd name="connsiteX322" fmla="*/ 1593 w 10417"/>
              <a:gd name="connsiteY322" fmla="*/ 851 h 10000"/>
              <a:gd name="connsiteX323" fmla="*/ 1754 w 10417"/>
              <a:gd name="connsiteY323" fmla="*/ 812 h 10000"/>
              <a:gd name="connsiteX324" fmla="*/ 1754 w 10417"/>
              <a:gd name="connsiteY324" fmla="*/ 793 h 10000"/>
              <a:gd name="connsiteX325" fmla="*/ 1807 w 10417"/>
              <a:gd name="connsiteY325" fmla="*/ 754 h 10000"/>
              <a:gd name="connsiteX326" fmla="*/ 1861 w 10417"/>
              <a:gd name="connsiteY326" fmla="*/ 735 h 10000"/>
              <a:gd name="connsiteX327" fmla="*/ 2021 w 10417"/>
              <a:gd name="connsiteY327" fmla="*/ 735 h 10000"/>
              <a:gd name="connsiteX328" fmla="*/ 2128 w 10417"/>
              <a:gd name="connsiteY328" fmla="*/ 696 h 10000"/>
              <a:gd name="connsiteX329" fmla="*/ 2182 w 10417"/>
              <a:gd name="connsiteY329" fmla="*/ 677 h 10000"/>
              <a:gd name="connsiteX330" fmla="*/ 2182 w 10417"/>
              <a:gd name="connsiteY330" fmla="*/ 638 h 10000"/>
              <a:gd name="connsiteX331" fmla="*/ 2182 w 10417"/>
              <a:gd name="connsiteY331" fmla="*/ 619 h 10000"/>
              <a:gd name="connsiteX332" fmla="*/ 1968 w 10417"/>
              <a:gd name="connsiteY332" fmla="*/ 580 h 10000"/>
              <a:gd name="connsiteX333" fmla="*/ 1968 w 10417"/>
              <a:gd name="connsiteY333" fmla="*/ 561 h 10000"/>
              <a:gd name="connsiteX334" fmla="*/ 1968 w 10417"/>
              <a:gd name="connsiteY334" fmla="*/ 542 h 10000"/>
              <a:gd name="connsiteX335" fmla="*/ 1861 w 10417"/>
              <a:gd name="connsiteY335" fmla="*/ 503 h 10000"/>
              <a:gd name="connsiteX336" fmla="*/ 1968 w 10417"/>
              <a:gd name="connsiteY336" fmla="*/ 445 h 10000"/>
              <a:gd name="connsiteX337" fmla="*/ 1968 w 10417"/>
              <a:gd name="connsiteY337" fmla="*/ 426 h 10000"/>
              <a:gd name="connsiteX338" fmla="*/ 1968 w 10417"/>
              <a:gd name="connsiteY338" fmla="*/ 387 h 10000"/>
              <a:gd name="connsiteX339" fmla="*/ 1968 w 10417"/>
              <a:gd name="connsiteY339" fmla="*/ 329 h 10000"/>
              <a:gd name="connsiteX340" fmla="*/ 2021 w 10417"/>
              <a:gd name="connsiteY340" fmla="*/ 329 h 10000"/>
              <a:gd name="connsiteX341" fmla="*/ 2289 w 10417"/>
              <a:gd name="connsiteY341" fmla="*/ 329 h 10000"/>
              <a:gd name="connsiteX342" fmla="*/ 2289 w 10417"/>
              <a:gd name="connsiteY342" fmla="*/ 251 h 10000"/>
              <a:gd name="connsiteX343" fmla="*/ 2342 w 10417"/>
              <a:gd name="connsiteY343" fmla="*/ 213 h 10000"/>
              <a:gd name="connsiteX344" fmla="*/ 2503 w 10417"/>
              <a:gd name="connsiteY344" fmla="*/ 213 h 10000"/>
              <a:gd name="connsiteX345" fmla="*/ 2610 w 10417"/>
              <a:gd name="connsiteY345" fmla="*/ 213 h 10000"/>
              <a:gd name="connsiteX346" fmla="*/ 2663 w 10417"/>
              <a:gd name="connsiteY346" fmla="*/ 213 h 10000"/>
              <a:gd name="connsiteX347" fmla="*/ 3037 w 10417"/>
              <a:gd name="connsiteY347" fmla="*/ 116 h 10000"/>
              <a:gd name="connsiteX348" fmla="*/ 3037 w 10417"/>
              <a:gd name="connsiteY348" fmla="*/ 58 h 10000"/>
              <a:gd name="connsiteX349" fmla="*/ 3037 w 10417"/>
              <a:gd name="connsiteY349" fmla="*/ 19 h 10000"/>
              <a:gd name="connsiteX350" fmla="*/ 3037 w 10417"/>
              <a:gd name="connsiteY350" fmla="*/ 0 h 10000"/>
              <a:gd name="connsiteX351" fmla="*/ 3144 w 10417"/>
              <a:gd name="connsiteY351" fmla="*/ 0 h 10000"/>
              <a:gd name="connsiteX352" fmla="*/ 3465 w 10417"/>
              <a:gd name="connsiteY35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</a:cxnLst>
            <a:rect l="l" t="t" r="r" b="b"/>
            <a:pathLst>
              <a:path w="10417" h="10000">
                <a:moveTo>
                  <a:pt x="3465" y="0"/>
                </a:moveTo>
                <a:lnTo>
                  <a:pt x="3519" y="0"/>
                </a:lnTo>
                <a:lnTo>
                  <a:pt x="3839" y="0"/>
                </a:lnTo>
                <a:lnTo>
                  <a:pt x="4160" y="19"/>
                </a:lnTo>
                <a:lnTo>
                  <a:pt x="4321" y="0"/>
                </a:lnTo>
                <a:lnTo>
                  <a:pt x="4481" y="0"/>
                </a:lnTo>
                <a:cubicBezTo>
                  <a:pt x="4499" y="6"/>
                  <a:pt x="4517" y="13"/>
                  <a:pt x="4535" y="19"/>
                </a:cubicBezTo>
                <a:lnTo>
                  <a:pt x="4642" y="19"/>
                </a:lnTo>
                <a:lnTo>
                  <a:pt x="4642" y="155"/>
                </a:lnTo>
                <a:lnTo>
                  <a:pt x="4802" y="155"/>
                </a:lnTo>
                <a:lnTo>
                  <a:pt x="5016" y="155"/>
                </a:lnTo>
                <a:lnTo>
                  <a:pt x="5176" y="193"/>
                </a:lnTo>
                <a:lnTo>
                  <a:pt x="5176" y="251"/>
                </a:lnTo>
                <a:lnTo>
                  <a:pt x="5176" y="309"/>
                </a:lnTo>
                <a:cubicBezTo>
                  <a:pt x="5158" y="335"/>
                  <a:pt x="5141" y="361"/>
                  <a:pt x="5123" y="387"/>
                </a:cubicBezTo>
                <a:lnTo>
                  <a:pt x="5123" y="638"/>
                </a:lnTo>
                <a:lnTo>
                  <a:pt x="5123" y="812"/>
                </a:lnTo>
                <a:lnTo>
                  <a:pt x="5123" y="870"/>
                </a:lnTo>
                <a:lnTo>
                  <a:pt x="5230" y="870"/>
                </a:lnTo>
                <a:lnTo>
                  <a:pt x="5711" y="870"/>
                </a:lnTo>
                <a:lnTo>
                  <a:pt x="5978" y="909"/>
                </a:lnTo>
                <a:lnTo>
                  <a:pt x="5978" y="928"/>
                </a:lnTo>
                <a:lnTo>
                  <a:pt x="5978" y="986"/>
                </a:lnTo>
                <a:lnTo>
                  <a:pt x="6139" y="1006"/>
                </a:lnTo>
                <a:lnTo>
                  <a:pt x="6299" y="1006"/>
                </a:lnTo>
                <a:cubicBezTo>
                  <a:pt x="6317" y="1019"/>
                  <a:pt x="6335" y="1031"/>
                  <a:pt x="6353" y="1044"/>
                </a:cubicBezTo>
                <a:lnTo>
                  <a:pt x="6353" y="1161"/>
                </a:lnTo>
                <a:cubicBezTo>
                  <a:pt x="6335" y="1225"/>
                  <a:pt x="6317" y="1290"/>
                  <a:pt x="6299" y="1354"/>
                </a:cubicBezTo>
                <a:cubicBezTo>
                  <a:pt x="6317" y="1393"/>
                  <a:pt x="6335" y="1431"/>
                  <a:pt x="6353" y="1470"/>
                </a:cubicBezTo>
                <a:lnTo>
                  <a:pt x="6353" y="1528"/>
                </a:lnTo>
                <a:lnTo>
                  <a:pt x="6353" y="1547"/>
                </a:lnTo>
                <a:cubicBezTo>
                  <a:pt x="6371" y="1579"/>
                  <a:pt x="6388" y="1612"/>
                  <a:pt x="6406" y="1644"/>
                </a:cubicBezTo>
                <a:lnTo>
                  <a:pt x="6567" y="1760"/>
                </a:lnTo>
                <a:lnTo>
                  <a:pt x="6567" y="1779"/>
                </a:lnTo>
                <a:cubicBezTo>
                  <a:pt x="6549" y="1799"/>
                  <a:pt x="6531" y="1818"/>
                  <a:pt x="6513" y="1838"/>
                </a:cubicBezTo>
                <a:lnTo>
                  <a:pt x="6353" y="1857"/>
                </a:lnTo>
                <a:lnTo>
                  <a:pt x="6353" y="1896"/>
                </a:lnTo>
                <a:lnTo>
                  <a:pt x="6353" y="1915"/>
                </a:lnTo>
                <a:cubicBezTo>
                  <a:pt x="6371" y="1947"/>
                  <a:pt x="6388" y="1980"/>
                  <a:pt x="6406" y="2012"/>
                </a:cubicBezTo>
                <a:cubicBezTo>
                  <a:pt x="6442" y="2018"/>
                  <a:pt x="6477" y="2025"/>
                  <a:pt x="6513" y="2031"/>
                </a:cubicBezTo>
                <a:lnTo>
                  <a:pt x="6406" y="2070"/>
                </a:lnTo>
                <a:cubicBezTo>
                  <a:pt x="6442" y="2089"/>
                  <a:pt x="6477" y="2109"/>
                  <a:pt x="6513" y="2128"/>
                </a:cubicBezTo>
                <a:lnTo>
                  <a:pt x="6513" y="2147"/>
                </a:lnTo>
                <a:lnTo>
                  <a:pt x="6567" y="2186"/>
                </a:lnTo>
                <a:lnTo>
                  <a:pt x="6567" y="2205"/>
                </a:lnTo>
                <a:lnTo>
                  <a:pt x="6353" y="2224"/>
                </a:lnTo>
                <a:lnTo>
                  <a:pt x="6299" y="2263"/>
                </a:lnTo>
                <a:cubicBezTo>
                  <a:pt x="6263" y="2269"/>
                  <a:pt x="6228" y="2276"/>
                  <a:pt x="6192" y="2282"/>
                </a:cubicBezTo>
                <a:cubicBezTo>
                  <a:pt x="6174" y="2295"/>
                  <a:pt x="6157" y="2308"/>
                  <a:pt x="6139" y="2321"/>
                </a:cubicBezTo>
                <a:lnTo>
                  <a:pt x="5872" y="2282"/>
                </a:lnTo>
                <a:lnTo>
                  <a:pt x="5711" y="2282"/>
                </a:lnTo>
                <a:lnTo>
                  <a:pt x="5711" y="2379"/>
                </a:lnTo>
                <a:lnTo>
                  <a:pt x="5711" y="2437"/>
                </a:lnTo>
                <a:lnTo>
                  <a:pt x="5818" y="2437"/>
                </a:lnTo>
                <a:lnTo>
                  <a:pt x="6139" y="2437"/>
                </a:lnTo>
                <a:lnTo>
                  <a:pt x="6513" y="2437"/>
                </a:lnTo>
                <a:lnTo>
                  <a:pt x="6674" y="2437"/>
                </a:lnTo>
                <a:lnTo>
                  <a:pt x="6888" y="2437"/>
                </a:lnTo>
                <a:lnTo>
                  <a:pt x="7369" y="2456"/>
                </a:lnTo>
                <a:lnTo>
                  <a:pt x="8011" y="2495"/>
                </a:lnTo>
                <a:lnTo>
                  <a:pt x="8064" y="2495"/>
                </a:lnTo>
                <a:lnTo>
                  <a:pt x="8171" y="2515"/>
                </a:lnTo>
                <a:cubicBezTo>
                  <a:pt x="8135" y="2534"/>
                  <a:pt x="8100" y="2554"/>
                  <a:pt x="8064" y="2573"/>
                </a:cubicBezTo>
                <a:lnTo>
                  <a:pt x="8171" y="2611"/>
                </a:lnTo>
                <a:cubicBezTo>
                  <a:pt x="8189" y="2618"/>
                  <a:pt x="8206" y="2624"/>
                  <a:pt x="8224" y="2631"/>
                </a:cubicBezTo>
                <a:lnTo>
                  <a:pt x="8492" y="2805"/>
                </a:lnTo>
                <a:lnTo>
                  <a:pt x="8492" y="2824"/>
                </a:lnTo>
                <a:lnTo>
                  <a:pt x="8545" y="2824"/>
                </a:lnTo>
                <a:lnTo>
                  <a:pt x="8545" y="2863"/>
                </a:lnTo>
                <a:cubicBezTo>
                  <a:pt x="8581" y="2869"/>
                  <a:pt x="8616" y="2876"/>
                  <a:pt x="8652" y="2882"/>
                </a:cubicBezTo>
                <a:lnTo>
                  <a:pt x="8652" y="2921"/>
                </a:lnTo>
                <a:cubicBezTo>
                  <a:pt x="8688" y="2966"/>
                  <a:pt x="8723" y="3011"/>
                  <a:pt x="8759" y="3056"/>
                </a:cubicBezTo>
                <a:lnTo>
                  <a:pt x="8759" y="3075"/>
                </a:lnTo>
                <a:lnTo>
                  <a:pt x="9027" y="3191"/>
                </a:lnTo>
                <a:cubicBezTo>
                  <a:pt x="9045" y="3204"/>
                  <a:pt x="9062" y="3217"/>
                  <a:pt x="9080" y="3230"/>
                </a:cubicBezTo>
                <a:cubicBezTo>
                  <a:pt x="9116" y="3249"/>
                  <a:pt x="9151" y="3269"/>
                  <a:pt x="9187" y="3288"/>
                </a:cubicBezTo>
                <a:lnTo>
                  <a:pt x="9187" y="3366"/>
                </a:lnTo>
                <a:lnTo>
                  <a:pt x="9187" y="3424"/>
                </a:lnTo>
                <a:cubicBezTo>
                  <a:pt x="9205" y="3430"/>
                  <a:pt x="9223" y="3437"/>
                  <a:pt x="9241" y="3443"/>
                </a:cubicBezTo>
                <a:lnTo>
                  <a:pt x="9241" y="3482"/>
                </a:lnTo>
                <a:lnTo>
                  <a:pt x="9241" y="3540"/>
                </a:lnTo>
                <a:lnTo>
                  <a:pt x="9241" y="3559"/>
                </a:lnTo>
                <a:cubicBezTo>
                  <a:pt x="9276" y="3598"/>
                  <a:pt x="9312" y="3636"/>
                  <a:pt x="9347" y="3675"/>
                </a:cubicBezTo>
                <a:lnTo>
                  <a:pt x="9668" y="3772"/>
                </a:lnTo>
                <a:cubicBezTo>
                  <a:pt x="9686" y="3778"/>
                  <a:pt x="9704" y="3785"/>
                  <a:pt x="9722" y="3791"/>
                </a:cubicBezTo>
                <a:cubicBezTo>
                  <a:pt x="9740" y="3810"/>
                  <a:pt x="9757" y="3830"/>
                  <a:pt x="9775" y="3849"/>
                </a:cubicBezTo>
                <a:cubicBezTo>
                  <a:pt x="9811" y="3868"/>
                  <a:pt x="9846" y="3888"/>
                  <a:pt x="9882" y="3907"/>
                </a:cubicBezTo>
                <a:lnTo>
                  <a:pt x="9882" y="3926"/>
                </a:lnTo>
                <a:cubicBezTo>
                  <a:pt x="9846" y="3958"/>
                  <a:pt x="9811" y="3991"/>
                  <a:pt x="9775" y="4023"/>
                </a:cubicBezTo>
                <a:cubicBezTo>
                  <a:pt x="9757" y="4062"/>
                  <a:pt x="9740" y="4100"/>
                  <a:pt x="9722" y="4139"/>
                </a:cubicBezTo>
                <a:lnTo>
                  <a:pt x="9561" y="4217"/>
                </a:lnTo>
                <a:cubicBezTo>
                  <a:pt x="9543" y="4314"/>
                  <a:pt x="9526" y="4410"/>
                  <a:pt x="9508" y="4507"/>
                </a:cubicBezTo>
                <a:lnTo>
                  <a:pt x="9508" y="4565"/>
                </a:lnTo>
                <a:lnTo>
                  <a:pt x="9668" y="4623"/>
                </a:lnTo>
                <a:lnTo>
                  <a:pt x="9936" y="4662"/>
                </a:lnTo>
                <a:lnTo>
                  <a:pt x="10096" y="4758"/>
                </a:lnTo>
                <a:cubicBezTo>
                  <a:pt x="10132" y="4881"/>
                  <a:pt x="10167" y="5003"/>
                  <a:pt x="10203" y="5126"/>
                </a:cubicBezTo>
                <a:lnTo>
                  <a:pt x="10096" y="5126"/>
                </a:lnTo>
                <a:lnTo>
                  <a:pt x="9936" y="5126"/>
                </a:lnTo>
                <a:lnTo>
                  <a:pt x="9882" y="5126"/>
                </a:lnTo>
                <a:lnTo>
                  <a:pt x="9722" y="5145"/>
                </a:lnTo>
                <a:lnTo>
                  <a:pt x="9668" y="5145"/>
                </a:lnTo>
                <a:lnTo>
                  <a:pt x="9668" y="5242"/>
                </a:lnTo>
                <a:lnTo>
                  <a:pt x="9668" y="5377"/>
                </a:lnTo>
                <a:cubicBezTo>
                  <a:pt x="9686" y="5409"/>
                  <a:pt x="9704" y="5442"/>
                  <a:pt x="9722" y="5474"/>
                </a:cubicBezTo>
                <a:lnTo>
                  <a:pt x="9882" y="5474"/>
                </a:lnTo>
                <a:lnTo>
                  <a:pt x="10043" y="5474"/>
                </a:lnTo>
                <a:lnTo>
                  <a:pt x="10203" y="5474"/>
                </a:lnTo>
                <a:lnTo>
                  <a:pt x="10364" y="5474"/>
                </a:lnTo>
                <a:cubicBezTo>
                  <a:pt x="10382" y="5480"/>
                  <a:pt x="10399" y="5487"/>
                  <a:pt x="10417" y="5493"/>
                </a:cubicBezTo>
                <a:lnTo>
                  <a:pt x="10417" y="5513"/>
                </a:lnTo>
                <a:lnTo>
                  <a:pt x="10364" y="5551"/>
                </a:lnTo>
                <a:lnTo>
                  <a:pt x="10043" y="5551"/>
                </a:lnTo>
                <a:lnTo>
                  <a:pt x="9882" y="5551"/>
                </a:lnTo>
                <a:lnTo>
                  <a:pt x="9882" y="5571"/>
                </a:lnTo>
                <a:lnTo>
                  <a:pt x="10043" y="5609"/>
                </a:lnTo>
                <a:lnTo>
                  <a:pt x="10203" y="5667"/>
                </a:lnTo>
                <a:cubicBezTo>
                  <a:pt x="10221" y="5674"/>
                  <a:pt x="10239" y="5680"/>
                  <a:pt x="10257" y="5687"/>
                </a:cubicBezTo>
                <a:cubicBezTo>
                  <a:pt x="10239" y="5706"/>
                  <a:pt x="10221" y="5726"/>
                  <a:pt x="10203" y="5745"/>
                </a:cubicBezTo>
                <a:lnTo>
                  <a:pt x="10096" y="5841"/>
                </a:lnTo>
                <a:lnTo>
                  <a:pt x="10096" y="5977"/>
                </a:lnTo>
                <a:lnTo>
                  <a:pt x="10096" y="6035"/>
                </a:lnTo>
                <a:lnTo>
                  <a:pt x="10043" y="6112"/>
                </a:lnTo>
                <a:lnTo>
                  <a:pt x="10043" y="6151"/>
                </a:lnTo>
                <a:cubicBezTo>
                  <a:pt x="10061" y="6157"/>
                  <a:pt x="10078" y="6164"/>
                  <a:pt x="10096" y="6170"/>
                </a:cubicBezTo>
                <a:cubicBezTo>
                  <a:pt x="10078" y="6183"/>
                  <a:pt x="10061" y="6196"/>
                  <a:pt x="10043" y="6209"/>
                </a:cubicBezTo>
                <a:lnTo>
                  <a:pt x="9882" y="6286"/>
                </a:lnTo>
                <a:lnTo>
                  <a:pt x="9775" y="6402"/>
                </a:lnTo>
                <a:lnTo>
                  <a:pt x="9508" y="6422"/>
                </a:lnTo>
                <a:cubicBezTo>
                  <a:pt x="9526" y="6441"/>
                  <a:pt x="9543" y="6461"/>
                  <a:pt x="9561" y="6480"/>
                </a:cubicBezTo>
                <a:lnTo>
                  <a:pt x="9508" y="6518"/>
                </a:lnTo>
                <a:lnTo>
                  <a:pt x="9401" y="6538"/>
                </a:lnTo>
                <a:lnTo>
                  <a:pt x="9241" y="6596"/>
                </a:lnTo>
                <a:cubicBezTo>
                  <a:pt x="9223" y="6609"/>
                  <a:pt x="9205" y="6621"/>
                  <a:pt x="9187" y="6634"/>
                </a:cubicBezTo>
                <a:lnTo>
                  <a:pt x="9187" y="6654"/>
                </a:lnTo>
                <a:lnTo>
                  <a:pt x="9187" y="6712"/>
                </a:lnTo>
                <a:lnTo>
                  <a:pt x="8866" y="6712"/>
                </a:lnTo>
                <a:cubicBezTo>
                  <a:pt x="8830" y="6718"/>
                  <a:pt x="8795" y="6725"/>
                  <a:pt x="8759" y="6731"/>
                </a:cubicBezTo>
                <a:lnTo>
                  <a:pt x="8545" y="6828"/>
                </a:lnTo>
                <a:lnTo>
                  <a:pt x="8385" y="6905"/>
                </a:lnTo>
                <a:lnTo>
                  <a:pt x="8064" y="6944"/>
                </a:lnTo>
                <a:lnTo>
                  <a:pt x="7743" y="6944"/>
                </a:lnTo>
                <a:lnTo>
                  <a:pt x="7743" y="7021"/>
                </a:lnTo>
                <a:lnTo>
                  <a:pt x="7583" y="7099"/>
                </a:lnTo>
                <a:cubicBezTo>
                  <a:pt x="7565" y="7138"/>
                  <a:pt x="7547" y="7176"/>
                  <a:pt x="7529" y="7215"/>
                </a:cubicBezTo>
                <a:lnTo>
                  <a:pt x="7315" y="7331"/>
                </a:lnTo>
                <a:lnTo>
                  <a:pt x="7155" y="7485"/>
                </a:lnTo>
                <a:lnTo>
                  <a:pt x="7048" y="7524"/>
                </a:lnTo>
                <a:cubicBezTo>
                  <a:pt x="7030" y="7556"/>
                  <a:pt x="7013" y="7589"/>
                  <a:pt x="6995" y="7621"/>
                </a:cubicBezTo>
                <a:lnTo>
                  <a:pt x="6834" y="7737"/>
                </a:lnTo>
                <a:lnTo>
                  <a:pt x="6567" y="7853"/>
                </a:lnTo>
                <a:cubicBezTo>
                  <a:pt x="6549" y="7872"/>
                  <a:pt x="6531" y="7892"/>
                  <a:pt x="6513" y="7911"/>
                </a:cubicBezTo>
                <a:lnTo>
                  <a:pt x="6567" y="7950"/>
                </a:lnTo>
                <a:lnTo>
                  <a:pt x="6834" y="8046"/>
                </a:lnTo>
                <a:lnTo>
                  <a:pt x="6834" y="8104"/>
                </a:lnTo>
                <a:cubicBezTo>
                  <a:pt x="6888" y="8149"/>
                  <a:pt x="6941" y="8195"/>
                  <a:pt x="6995" y="8240"/>
                </a:cubicBezTo>
                <a:lnTo>
                  <a:pt x="6995" y="8279"/>
                </a:lnTo>
                <a:lnTo>
                  <a:pt x="6834" y="8298"/>
                </a:lnTo>
                <a:lnTo>
                  <a:pt x="6674" y="8317"/>
                </a:lnTo>
                <a:lnTo>
                  <a:pt x="6299" y="8356"/>
                </a:lnTo>
                <a:lnTo>
                  <a:pt x="5978" y="8356"/>
                </a:lnTo>
                <a:cubicBezTo>
                  <a:pt x="5943" y="8382"/>
                  <a:pt x="5907" y="8407"/>
                  <a:pt x="5872" y="8433"/>
                </a:cubicBezTo>
                <a:cubicBezTo>
                  <a:pt x="5854" y="8465"/>
                  <a:pt x="5836" y="8498"/>
                  <a:pt x="5818" y="8530"/>
                </a:cubicBezTo>
                <a:cubicBezTo>
                  <a:pt x="5836" y="8569"/>
                  <a:pt x="5854" y="8607"/>
                  <a:pt x="5872" y="8646"/>
                </a:cubicBezTo>
                <a:cubicBezTo>
                  <a:pt x="5907" y="8672"/>
                  <a:pt x="5943" y="8697"/>
                  <a:pt x="5978" y="8723"/>
                </a:cubicBezTo>
                <a:lnTo>
                  <a:pt x="6192" y="8801"/>
                </a:lnTo>
                <a:cubicBezTo>
                  <a:pt x="6174" y="8840"/>
                  <a:pt x="6157" y="8878"/>
                  <a:pt x="6139" y="8917"/>
                </a:cubicBezTo>
                <a:lnTo>
                  <a:pt x="6032" y="9033"/>
                </a:lnTo>
                <a:lnTo>
                  <a:pt x="6032" y="9072"/>
                </a:lnTo>
                <a:lnTo>
                  <a:pt x="6032" y="9149"/>
                </a:lnTo>
                <a:lnTo>
                  <a:pt x="6139" y="9265"/>
                </a:lnTo>
                <a:lnTo>
                  <a:pt x="6299" y="9323"/>
                </a:lnTo>
                <a:lnTo>
                  <a:pt x="6299" y="9400"/>
                </a:lnTo>
                <a:cubicBezTo>
                  <a:pt x="6335" y="9432"/>
                  <a:pt x="6370" y="9465"/>
                  <a:pt x="6406" y="9497"/>
                </a:cubicBezTo>
                <a:lnTo>
                  <a:pt x="6567" y="9516"/>
                </a:lnTo>
                <a:lnTo>
                  <a:pt x="6567" y="9574"/>
                </a:lnTo>
                <a:lnTo>
                  <a:pt x="6513" y="9652"/>
                </a:lnTo>
                <a:lnTo>
                  <a:pt x="6353" y="9749"/>
                </a:lnTo>
                <a:lnTo>
                  <a:pt x="6353" y="9865"/>
                </a:lnTo>
                <a:lnTo>
                  <a:pt x="6192" y="9884"/>
                </a:lnTo>
                <a:lnTo>
                  <a:pt x="6192" y="9923"/>
                </a:lnTo>
                <a:lnTo>
                  <a:pt x="6032" y="9942"/>
                </a:lnTo>
                <a:lnTo>
                  <a:pt x="5978" y="9942"/>
                </a:lnTo>
                <a:lnTo>
                  <a:pt x="5818" y="10000"/>
                </a:lnTo>
                <a:cubicBezTo>
                  <a:pt x="5765" y="9961"/>
                  <a:pt x="5711" y="9923"/>
                  <a:pt x="5658" y="9884"/>
                </a:cubicBezTo>
                <a:lnTo>
                  <a:pt x="5497" y="9826"/>
                </a:lnTo>
                <a:cubicBezTo>
                  <a:pt x="5461" y="9820"/>
                  <a:pt x="5426" y="9813"/>
                  <a:pt x="5390" y="9807"/>
                </a:cubicBezTo>
                <a:lnTo>
                  <a:pt x="5230" y="9768"/>
                </a:lnTo>
                <a:cubicBezTo>
                  <a:pt x="5212" y="9729"/>
                  <a:pt x="5194" y="9691"/>
                  <a:pt x="5176" y="9652"/>
                </a:cubicBezTo>
                <a:lnTo>
                  <a:pt x="5176" y="9594"/>
                </a:lnTo>
                <a:lnTo>
                  <a:pt x="4695" y="9516"/>
                </a:lnTo>
                <a:lnTo>
                  <a:pt x="4481" y="9555"/>
                </a:lnTo>
                <a:lnTo>
                  <a:pt x="4321" y="9516"/>
                </a:lnTo>
                <a:lnTo>
                  <a:pt x="3952" y="9427"/>
                </a:lnTo>
                <a:lnTo>
                  <a:pt x="3519" y="9226"/>
                </a:lnTo>
                <a:lnTo>
                  <a:pt x="3305" y="9207"/>
                </a:lnTo>
                <a:lnTo>
                  <a:pt x="3037" y="9130"/>
                </a:lnTo>
                <a:lnTo>
                  <a:pt x="2823" y="9091"/>
                </a:lnTo>
                <a:lnTo>
                  <a:pt x="2610" y="9014"/>
                </a:lnTo>
                <a:lnTo>
                  <a:pt x="2449" y="9014"/>
                </a:lnTo>
                <a:lnTo>
                  <a:pt x="2182" y="8975"/>
                </a:lnTo>
                <a:lnTo>
                  <a:pt x="2021" y="8917"/>
                </a:lnTo>
                <a:lnTo>
                  <a:pt x="1914" y="8971"/>
                </a:lnTo>
                <a:lnTo>
                  <a:pt x="1555" y="8873"/>
                </a:lnTo>
                <a:lnTo>
                  <a:pt x="1255" y="8727"/>
                </a:lnTo>
                <a:cubicBezTo>
                  <a:pt x="1273" y="8708"/>
                  <a:pt x="1208" y="8685"/>
                  <a:pt x="1226" y="8666"/>
                </a:cubicBezTo>
                <a:cubicBezTo>
                  <a:pt x="1208" y="8660"/>
                  <a:pt x="1494" y="8578"/>
                  <a:pt x="1476" y="8572"/>
                </a:cubicBezTo>
                <a:cubicBezTo>
                  <a:pt x="1492" y="8557"/>
                  <a:pt x="1507" y="8541"/>
                  <a:pt x="1523" y="8526"/>
                </a:cubicBezTo>
                <a:cubicBezTo>
                  <a:pt x="1538" y="8478"/>
                  <a:pt x="1553" y="8429"/>
                  <a:pt x="1568" y="8381"/>
                </a:cubicBezTo>
                <a:cubicBezTo>
                  <a:pt x="1232" y="8359"/>
                  <a:pt x="824" y="8283"/>
                  <a:pt x="488" y="8261"/>
                </a:cubicBezTo>
                <a:lnTo>
                  <a:pt x="0" y="8228"/>
                </a:lnTo>
                <a:cubicBezTo>
                  <a:pt x="28" y="8221"/>
                  <a:pt x="57" y="8215"/>
                  <a:pt x="85" y="8208"/>
                </a:cubicBezTo>
                <a:cubicBezTo>
                  <a:pt x="67" y="8189"/>
                  <a:pt x="435" y="8317"/>
                  <a:pt x="417" y="8298"/>
                </a:cubicBezTo>
                <a:lnTo>
                  <a:pt x="631" y="8221"/>
                </a:lnTo>
                <a:lnTo>
                  <a:pt x="37" y="8221"/>
                </a:lnTo>
                <a:lnTo>
                  <a:pt x="333" y="8137"/>
                </a:lnTo>
                <a:cubicBezTo>
                  <a:pt x="297" y="8118"/>
                  <a:pt x="139" y="8094"/>
                  <a:pt x="103" y="8075"/>
                </a:cubicBezTo>
                <a:lnTo>
                  <a:pt x="582" y="7974"/>
                </a:lnTo>
                <a:lnTo>
                  <a:pt x="671" y="7945"/>
                </a:lnTo>
                <a:lnTo>
                  <a:pt x="545" y="7942"/>
                </a:lnTo>
                <a:cubicBezTo>
                  <a:pt x="574" y="7945"/>
                  <a:pt x="602" y="7947"/>
                  <a:pt x="631" y="7950"/>
                </a:cubicBezTo>
                <a:lnTo>
                  <a:pt x="504" y="7902"/>
                </a:lnTo>
                <a:lnTo>
                  <a:pt x="1005" y="7698"/>
                </a:lnTo>
                <a:lnTo>
                  <a:pt x="1273" y="7427"/>
                </a:lnTo>
                <a:cubicBezTo>
                  <a:pt x="1291" y="7388"/>
                  <a:pt x="1308" y="7350"/>
                  <a:pt x="1326" y="7311"/>
                </a:cubicBezTo>
                <a:lnTo>
                  <a:pt x="1487" y="7215"/>
                </a:lnTo>
                <a:cubicBezTo>
                  <a:pt x="1522" y="7163"/>
                  <a:pt x="1558" y="7112"/>
                  <a:pt x="1593" y="7060"/>
                </a:cubicBezTo>
                <a:lnTo>
                  <a:pt x="2128" y="6596"/>
                </a:lnTo>
                <a:lnTo>
                  <a:pt x="2342" y="6538"/>
                </a:lnTo>
                <a:lnTo>
                  <a:pt x="2610" y="6518"/>
                </a:lnTo>
                <a:lnTo>
                  <a:pt x="2770" y="6460"/>
                </a:lnTo>
                <a:lnTo>
                  <a:pt x="2663" y="6344"/>
                </a:lnTo>
                <a:lnTo>
                  <a:pt x="2663" y="6306"/>
                </a:lnTo>
                <a:lnTo>
                  <a:pt x="2449" y="6151"/>
                </a:lnTo>
                <a:lnTo>
                  <a:pt x="2449" y="6035"/>
                </a:lnTo>
                <a:lnTo>
                  <a:pt x="2289" y="5938"/>
                </a:lnTo>
                <a:lnTo>
                  <a:pt x="2128" y="5880"/>
                </a:lnTo>
                <a:cubicBezTo>
                  <a:pt x="2092" y="5874"/>
                  <a:pt x="2057" y="5867"/>
                  <a:pt x="2021" y="5861"/>
                </a:cubicBezTo>
                <a:lnTo>
                  <a:pt x="2021" y="5745"/>
                </a:lnTo>
                <a:cubicBezTo>
                  <a:pt x="2003" y="5726"/>
                  <a:pt x="1986" y="5706"/>
                  <a:pt x="1968" y="5687"/>
                </a:cubicBezTo>
                <a:lnTo>
                  <a:pt x="1968" y="5571"/>
                </a:lnTo>
                <a:cubicBezTo>
                  <a:pt x="1986" y="5526"/>
                  <a:pt x="2003" y="5480"/>
                  <a:pt x="2021" y="5435"/>
                </a:cubicBezTo>
                <a:cubicBezTo>
                  <a:pt x="2057" y="5390"/>
                  <a:pt x="2092" y="5345"/>
                  <a:pt x="2128" y="5300"/>
                </a:cubicBezTo>
                <a:lnTo>
                  <a:pt x="2128" y="5203"/>
                </a:lnTo>
                <a:cubicBezTo>
                  <a:pt x="2075" y="5164"/>
                  <a:pt x="2021" y="5126"/>
                  <a:pt x="1968" y="5087"/>
                </a:cubicBezTo>
                <a:lnTo>
                  <a:pt x="1861" y="5010"/>
                </a:lnTo>
                <a:lnTo>
                  <a:pt x="1861" y="4894"/>
                </a:lnTo>
                <a:cubicBezTo>
                  <a:pt x="1914" y="4855"/>
                  <a:pt x="1968" y="4817"/>
                  <a:pt x="2021" y="4778"/>
                </a:cubicBezTo>
                <a:cubicBezTo>
                  <a:pt x="2003" y="4759"/>
                  <a:pt x="1986" y="4739"/>
                  <a:pt x="1968" y="4720"/>
                </a:cubicBezTo>
                <a:lnTo>
                  <a:pt x="1861" y="4700"/>
                </a:lnTo>
                <a:cubicBezTo>
                  <a:pt x="1843" y="4687"/>
                  <a:pt x="1825" y="4675"/>
                  <a:pt x="1807" y="4662"/>
                </a:cubicBezTo>
                <a:lnTo>
                  <a:pt x="1861" y="4623"/>
                </a:lnTo>
                <a:lnTo>
                  <a:pt x="1807" y="4584"/>
                </a:lnTo>
                <a:cubicBezTo>
                  <a:pt x="1825" y="4565"/>
                  <a:pt x="1843" y="4545"/>
                  <a:pt x="1861" y="4526"/>
                </a:cubicBezTo>
                <a:lnTo>
                  <a:pt x="1861" y="4507"/>
                </a:lnTo>
                <a:lnTo>
                  <a:pt x="1861" y="4449"/>
                </a:lnTo>
                <a:lnTo>
                  <a:pt x="1861" y="4410"/>
                </a:lnTo>
                <a:lnTo>
                  <a:pt x="1861" y="4391"/>
                </a:lnTo>
                <a:lnTo>
                  <a:pt x="1807" y="4391"/>
                </a:lnTo>
                <a:cubicBezTo>
                  <a:pt x="1789" y="4378"/>
                  <a:pt x="1772" y="4365"/>
                  <a:pt x="1754" y="4352"/>
                </a:cubicBezTo>
                <a:lnTo>
                  <a:pt x="1593" y="4333"/>
                </a:lnTo>
                <a:lnTo>
                  <a:pt x="1433" y="4236"/>
                </a:lnTo>
                <a:lnTo>
                  <a:pt x="1326" y="4197"/>
                </a:lnTo>
                <a:lnTo>
                  <a:pt x="1273" y="4159"/>
                </a:lnTo>
                <a:lnTo>
                  <a:pt x="1273" y="4101"/>
                </a:lnTo>
                <a:cubicBezTo>
                  <a:pt x="1291" y="4094"/>
                  <a:pt x="1308" y="4088"/>
                  <a:pt x="1326" y="4081"/>
                </a:cubicBezTo>
                <a:lnTo>
                  <a:pt x="1433" y="4043"/>
                </a:lnTo>
                <a:cubicBezTo>
                  <a:pt x="1451" y="4036"/>
                  <a:pt x="1469" y="4030"/>
                  <a:pt x="1487" y="4023"/>
                </a:cubicBezTo>
                <a:lnTo>
                  <a:pt x="1807" y="3965"/>
                </a:lnTo>
                <a:lnTo>
                  <a:pt x="2128" y="3907"/>
                </a:lnTo>
                <a:lnTo>
                  <a:pt x="2449" y="3849"/>
                </a:lnTo>
                <a:lnTo>
                  <a:pt x="2663" y="3830"/>
                </a:lnTo>
                <a:lnTo>
                  <a:pt x="2823" y="3733"/>
                </a:lnTo>
                <a:lnTo>
                  <a:pt x="2984" y="3656"/>
                </a:lnTo>
                <a:lnTo>
                  <a:pt x="3198" y="3598"/>
                </a:lnTo>
                <a:cubicBezTo>
                  <a:pt x="3234" y="3579"/>
                  <a:pt x="3269" y="3559"/>
                  <a:pt x="3305" y="3540"/>
                </a:cubicBezTo>
                <a:lnTo>
                  <a:pt x="3305" y="3482"/>
                </a:lnTo>
                <a:lnTo>
                  <a:pt x="3198" y="3404"/>
                </a:lnTo>
                <a:cubicBezTo>
                  <a:pt x="3144" y="3327"/>
                  <a:pt x="3091" y="3249"/>
                  <a:pt x="3037" y="3172"/>
                </a:cubicBezTo>
                <a:lnTo>
                  <a:pt x="2930" y="3017"/>
                </a:lnTo>
                <a:cubicBezTo>
                  <a:pt x="2894" y="2972"/>
                  <a:pt x="2859" y="2927"/>
                  <a:pt x="2823" y="2882"/>
                </a:cubicBezTo>
                <a:cubicBezTo>
                  <a:pt x="2805" y="2843"/>
                  <a:pt x="2788" y="2805"/>
                  <a:pt x="2770" y="2766"/>
                </a:cubicBezTo>
                <a:cubicBezTo>
                  <a:pt x="2734" y="2747"/>
                  <a:pt x="2699" y="2727"/>
                  <a:pt x="2663" y="2708"/>
                </a:cubicBezTo>
                <a:lnTo>
                  <a:pt x="2503" y="2708"/>
                </a:lnTo>
                <a:lnTo>
                  <a:pt x="2342" y="2650"/>
                </a:lnTo>
                <a:lnTo>
                  <a:pt x="2342" y="2631"/>
                </a:lnTo>
                <a:cubicBezTo>
                  <a:pt x="2324" y="2612"/>
                  <a:pt x="2307" y="2592"/>
                  <a:pt x="2289" y="2573"/>
                </a:cubicBezTo>
                <a:lnTo>
                  <a:pt x="2289" y="2515"/>
                </a:lnTo>
                <a:lnTo>
                  <a:pt x="2289" y="2456"/>
                </a:lnTo>
                <a:lnTo>
                  <a:pt x="2289" y="2437"/>
                </a:lnTo>
                <a:cubicBezTo>
                  <a:pt x="2253" y="2418"/>
                  <a:pt x="2218" y="2398"/>
                  <a:pt x="2182" y="2379"/>
                </a:cubicBezTo>
                <a:cubicBezTo>
                  <a:pt x="2164" y="2347"/>
                  <a:pt x="2146" y="2314"/>
                  <a:pt x="2128" y="2282"/>
                </a:cubicBezTo>
                <a:cubicBezTo>
                  <a:pt x="2092" y="2276"/>
                  <a:pt x="2057" y="2269"/>
                  <a:pt x="2021" y="2263"/>
                </a:cubicBezTo>
                <a:lnTo>
                  <a:pt x="2021" y="2224"/>
                </a:lnTo>
                <a:lnTo>
                  <a:pt x="2021" y="2205"/>
                </a:lnTo>
                <a:lnTo>
                  <a:pt x="2021" y="2186"/>
                </a:lnTo>
                <a:lnTo>
                  <a:pt x="2182" y="2147"/>
                </a:lnTo>
                <a:lnTo>
                  <a:pt x="2182" y="2128"/>
                </a:lnTo>
                <a:lnTo>
                  <a:pt x="2289" y="2128"/>
                </a:lnTo>
                <a:lnTo>
                  <a:pt x="2503" y="2012"/>
                </a:lnTo>
                <a:cubicBezTo>
                  <a:pt x="2539" y="1993"/>
                  <a:pt x="2574" y="1973"/>
                  <a:pt x="2610" y="1954"/>
                </a:cubicBezTo>
                <a:cubicBezTo>
                  <a:pt x="2574" y="1922"/>
                  <a:pt x="2539" y="1889"/>
                  <a:pt x="2503" y="1857"/>
                </a:cubicBezTo>
                <a:cubicBezTo>
                  <a:pt x="2485" y="1851"/>
                  <a:pt x="2467" y="1844"/>
                  <a:pt x="2449" y="1838"/>
                </a:cubicBezTo>
                <a:lnTo>
                  <a:pt x="2289" y="1779"/>
                </a:lnTo>
                <a:cubicBezTo>
                  <a:pt x="2253" y="1773"/>
                  <a:pt x="2218" y="1766"/>
                  <a:pt x="2182" y="1760"/>
                </a:cubicBezTo>
                <a:lnTo>
                  <a:pt x="2021" y="1663"/>
                </a:lnTo>
                <a:lnTo>
                  <a:pt x="1968" y="1586"/>
                </a:lnTo>
                <a:cubicBezTo>
                  <a:pt x="1932" y="1567"/>
                  <a:pt x="1897" y="1547"/>
                  <a:pt x="1861" y="1528"/>
                </a:cubicBezTo>
                <a:cubicBezTo>
                  <a:pt x="1843" y="1509"/>
                  <a:pt x="1825" y="1489"/>
                  <a:pt x="1807" y="1470"/>
                </a:cubicBezTo>
                <a:cubicBezTo>
                  <a:pt x="1789" y="1457"/>
                  <a:pt x="1772" y="1444"/>
                  <a:pt x="1754" y="1431"/>
                </a:cubicBezTo>
                <a:lnTo>
                  <a:pt x="1593" y="1412"/>
                </a:lnTo>
                <a:lnTo>
                  <a:pt x="1487" y="1393"/>
                </a:lnTo>
                <a:lnTo>
                  <a:pt x="1487" y="1354"/>
                </a:lnTo>
                <a:lnTo>
                  <a:pt x="1593" y="1296"/>
                </a:lnTo>
                <a:cubicBezTo>
                  <a:pt x="1611" y="1277"/>
                  <a:pt x="1629" y="1257"/>
                  <a:pt x="1647" y="1238"/>
                </a:cubicBezTo>
                <a:cubicBezTo>
                  <a:pt x="1683" y="1219"/>
                  <a:pt x="1718" y="1199"/>
                  <a:pt x="1754" y="1180"/>
                </a:cubicBezTo>
                <a:cubicBezTo>
                  <a:pt x="1718" y="1161"/>
                  <a:pt x="1683" y="1141"/>
                  <a:pt x="1647" y="1122"/>
                </a:cubicBezTo>
                <a:cubicBezTo>
                  <a:pt x="1629" y="1103"/>
                  <a:pt x="1611" y="1083"/>
                  <a:pt x="1593" y="1064"/>
                </a:cubicBezTo>
                <a:cubicBezTo>
                  <a:pt x="1558" y="1057"/>
                  <a:pt x="1522" y="1051"/>
                  <a:pt x="1487" y="1044"/>
                </a:cubicBezTo>
                <a:cubicBezTo>
                  <a:pt x="1469" y="1025"/>
                  <a:pt x="1451" y="1005"/>
                  <a:pt x="1433" y="986"/>
                </a:cubicBezTo>
                <a:lnTo>
                  <a:pt x="1433" y="967"/>
                </a:lnTo>
                <a:cubicBezTo>
                  <a:pt x="1451" y="935"/>
                  <a:pt x="1469" y="902"/>
                  <a:pt x="1487" y="870"/>
                </a:cubicBezTo>
                <a:lnTo>
                  <a:pt x="1593" y="851"/>
                </a:lnTo>
                <a:lnTo>
                  <a:pt x="1754" y="812"/>
                </a:lnTo>
                <a:lnTo>
                  <a:pt x="1754" y="793"/>
                </a:lnTo>
                <a:cubicBezTo>
                  <a:pt x="1772" y="780"/>
                  <a:pt x="1789" y="767"/>
                  <a:pt x="1807" y="754"/>
                </a:cubicBezTo>
                <a:cubicBezTo>
                  <a:pt x="1825" y="748"/>
                  <a:pt x="1843" y="741"/>
                  <a:pt x="1861" y="735"/>
                </a:cubicBezTo>
                <a:lnTo>
                  <a:pt x="2021" y="735"/>
                </a:lnTo>
                <a:lnTo>
                  <a:pt x="2128" y="696"/>
                </a:lnTo>
                <a:cubicBezTo>
                  <a:pt x="2146" y="690"/>
                  <a:pt x="2164" y="683"/>
                  <a:pt x="2182" y="677"/>
                </a:cubicBezTo>
                <a:lnTo>
                  <a:pt x="2182" y="638"/>
                </a:lnTo>
                <a:lnTo>
                  <a:pt x="2182" y="619"/>
                </a:lnTo>
                <a:lnTo>
                  <a:pt x="1968" y="580"/>
                </a:lnTo>
                <a:lnTo>
                  <a:pt x="1968" y="561"/>
                </a:lnTo>
                <a:lnTo>
                  <a:pt x="1968" y="542"/>
                </a:lnTo>
                <a:lnTo>
                  <a:pt x="1861" y="503"/>
                </a:lnTo>
                <a:cubicBezTo>
                  <a:pt x="1897" y="484"/>
                  <a:pt x="1932" y="464"/>
                  <a:pt x="1968" y="445"/>
                </a:cubicBezTo>
                <a:lnTo>
                  <a:pt x="1968" y="426"/>
                </a:lnTo>
                <a:lnTo>
                  <a:pt x="1968" y="387"/>
                </a:lnTo>
                <a:lnTo>
                  <a:pt x="1968" y="329"/>
                </a:lnTo>
                <a:lnTo>
                  <a:pt x="2021" y="329"/>
                </a:lnTo>
                <a:lnTo>
                  <a:pt x="2289" y="329"/>
                </a:lnTo>
                <a:lnTo>
                  <a:pt x="2289" y="251"/>
                </a:lnTo>
                <a:lnTo>
                  <a:pt x="2342" y="213"/>
                </a:lnTo>
                <a:lnTo>
                  <a:pt x="2503" y="213"/>
                </a:lnTo>
                <a:lnTo>
                  <a:pt x="2610" y="213"/>
                </a:lnTo>
                <a:lnTo>
                  <a:pt x="2663" y="213"/>
                </a:lnTo>
                <a:lnTo>
                  <a:pt x="3037" y="116"/>
                </a:lnTo>
                <a:lnTo>
                  <a:pt x="3037" y="58"/>
                </a:lnTo>
                <a:lnTo>
                  <a:pt x="3037" y="19"/>
                </a:lnTo>
                <a:lnTo>
                  <a:pt x="3037" y="0"/>
                </a:lnTo>
                <a:lnTo>
                  <a:pt x="3144" y="0"/>
                </a:lnTo>
                <a:lnTo>
                  <a:pt x="346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87" name="Freeform 267"/>
          <p:cNvSpPr>
            <a:spLocks noEditPoints="1"/>
          </p:cNvSpPr>
          <p:nvPr/>
        </p:nvSpPr>
        <p:spPr bwMode="auto">
          <a:xfrm rot="21334256">
            <a:off x="6190098" y="3805910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8" name="Freeform 276"/>
          <p:cNvSpPr>
            <a:spLocks/>
          </p:cNvSpPr>
          <p:nvPr/>
        </p:nvSpPr>
        <p:spPr bwMode="auto">
          <a:xfrm rot="21334256">
            <a:off x="2654246" y="4507278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9" name="Freeform 277"/>
          <p:cNvSpPr>
            <a:spLocks/>
          </p:cNvSpPr>
          <p:nvPr/>
        </p:nvSpPr>
        <p:spPr bwMode="auto">
          <a:xfrm rot="21334256">
            <a:off x="3890022" y="4447044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0" name="Freeform 278"/>
          <p:cNvSpPr>
            <a:spLocks/>
          </p:cNvSpPr>
          <p:nvPr/>
        </p:nvSpPr>
        <p:spPr bwMode="auto">
          <a:xfrm rot="21334256">
            <a:off x="2106961" y="4199801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1" name="Freeform 279"/>
          <p:cNvSpPr>
            <a:spLocks/>
          </p:cNvSpPr>
          <p:nvPr/>
        </p:nvSpPr>
        <p:spPr bwMode="auto">
          <a:xfrm rot="21334256">
            <a:off x="4306915" y="5515510"/>
            <a:ext cx="1870023" cy="1173915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227 w 10227"/>
              <a:gd name="connsiteY308" fmla="*/ 1153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62 w 10227"/>
              <a:gd name="connsiteY309" fmla="*/ 903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475 w 10227"/>
              <a:gd name="connsiteY310" fmla="*/ 966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19 w 10227"/>
              <a:gd name="connsiteY310" fmla="*/ 6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21 w 10227"/>
              <a:gd name="connsiteY310" fmla="*/ 562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722 w 10227"/>
              <a:gd name="connsiteY311" fmla="*/ 717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790 w 10227"/>
              <a:gd name="connsiteY312" fmla="*/ 779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286 w 10227"/>
              <a:gd name="connsiteY318" fmla="*/ 903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713 w 10227"/>
              <a:gd name="connsiteY319" fmla="*/ 90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580 w 10227"/>
              <a:gd name="connsiteY319" fmla="*/ 416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826 w 10227"/>
              <a:gd name="connsiteY320" fmla="*/ 779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23 h 10000"/>
              <a:gd name="connsiteX1" fmla="*/ 2817 w 10227"/>
              <a:gd name="connsiteY1" fmla="*/ 810 h 10000"/>
              <a:gd name="connsiteX2" fmla="*/ 2952 w 10227"/>
              <a:gd name="connsiteY2" fmla="*/ 872 h 10000"/>
              <a:gd name="connsiteX3" fmla="*/ 3020 w 10227"/>
              <a:gd name="connsiteY3" fmla="*/ 997 h 10000"/>
              <a:gd name="connsiteX4" fmla="*/ 3020 w 10227"/>
              <a:gd name="connsiteY4" fmla="*/ 1184 h 10000"/>
              <a:gd name="connsiteX5" fmla="*/ 3042 w 10227"/>
              <a:gd name="connsiteY5" fmla="*/ 1277 h 10000"/>
              <a:gd name="connsiteX6" fmla="*/ 3200 w 10227"/>
              <a:gd name="connsiteY6" fmla="*/ 1402 h 10000"/>
              <a:gd name="connsiteX7" fmla="*/ 3470 w 10227"/>
              <a:gd name="connsiteY7" fmla="*/ 1651 h 10000"/>
              <a:gd name="connsiteX8" fmla="*/ 3538 w 10227"/>
              <a:gd name="connsiteY8" fmla="*/ 1651 h 10000"/>
              <a:gd name="connsiteX9" fmla="*/ 3605 w 10227"/>
              <a:gd name="connsiteY9" fmla="*/ 1682 h 10000"/>
              <a:gd name="connsiteX10" fmla="*/ 3808 w 10227"/>
              <a:gd name="connsiteY10" fmla="*/ 1900 h 10000"/>
              <a:gd name="connsiteX11" fmla="*/ 3695 w 10227"/>
              <a:gd name="connsiteY11" fmla="*/ 2181 h 10000"/>
              <a:gd name="connsiteX12" fmla="*/ 3741 w 10227"/>
              <a:gd name="connsiteY12" fmla="*/ 2274 h 10000"/>
              <a:gd name="connsiteX13" fmla="*/ 3695 w 10227"/>
              <a:gd name="connsiteY13" fmla="*/ 2368 h 10000"/>
              <a:gd name="connsiteX14" fmla="*/ 3763 w 10227"/>
              <a:gd name="connsiteY14" fmla="*/ 2492 h 10000"/>
              <a:gd name="connsiteX15" fmla="*/ 3831 w 10227"/>
              <a:gd name="connsiteY15" fmla="*/ 2492 h 10000"/>
              <a:gd name="connsiteX16" fmla="*/ 3876 w 10227"/>
              <a:gd name="connsiteY16" fmla="*/ 2461 h 10000"/>
              <a:gd name="connsiteX17" fmla="*/ 3943 w 10227"/>
              <a:gd name="connsiteY17" fmla="*/ 2461 h 10000"/>
              <a:gd name="connsiteX18" fmla="*/ 3988 w 10227"/>
              <a:gd name="connsiteY18" fmla="*/ 2492 h 10000"/>
              <a:gd name="connsiteX19" fmla="*/ 4123 w 10227"/>
              <a:gd name="connsiteY19" fmla="*/ 2648 h 10000"/>
              <a:gd name="connsiteX20" fmla="*/ 4236 w 10227"/>
              <a:gd name="connsiteY20" fmla="*/ 2741 h 10000"/>
              <a:gd name="connsiteX21" fmla="*/ 4326 w 10227"/>
              <a:gd name="connsiteY21" fmla="*/ 2741 h 10000"/>
              <a:gd name="connsiteX22" fmla="*/ 4596 w 10227"/>
              <a:gd name="connsiteY22" fmla="*/ 2648 h 10000"/>
              <a:gd name="connsiteX23" fmla="*/ 4686 w 10227"/>
              <a:gd name="connsiteY23" fmla="*/ 2741 h 10000"/>
              <a:gd name="connsiteX24" fmla="*/ 4822 w 10227"/>
              <a:gd name="connsiteY24" fmla="*/ 2835 h 10000"/>
              <a:gd name="connsiteX25" fmla="*/ 4979 w 10227"/>
              <a:gd name="connsiteY25" fmla="*/ 2928 h 10000"/>
              <a:gd name="connsiteX26" fmla="*/ 5092 w 10227"/>
              <a:gd name="connsiteY26" fmla="*/ 2866 h 10000"/>
              <a:gd name="connsiteX27" fmla="*/ 5159 w 10227"/>
              <a:gd name="connsiteY27" fmla="*/ 2835 h 10000"/>
              <a:gd name="connsiteX28" fmla="*/ 5182 w 10227"/>
              <a:gd name="connsiteY28" fmla="*/ 2741 h 10000"/>
              <a:gd name="connsiteX29" fmla="*/ 5227 w 10227"/>
              <a:gd name="connsiteY29" fmla="*/ 2648 h 10000"/>
              <a:gd name="connsiteX30" fmla="*/ 5295 w 10227"/>
              <a:gd name="connsiteY30" fmla="*/ 2555 h 10000"/>
              <a:gd name="connsiteX31" fmla="*/ 5362 w 10227"/>
              <a:gd name="connsiteY31" fmla="*/ 2461 h 10000"/>
              <a:gd name="connsiteX32" fmla="*/ 5385 w 10227"/>
              <a:gd name="connsiteY32" fmla="*/ 2461 h 10000"/>
              <a:gd name="connsiteX33" fmla="*/ 5475 w 10227"/>
              <a:gd name="connsiteY33" fmla="*/ 2461 h 10000"/>
              <a:gd name="connsiteX34" fmla="*/ 5520 w 10227"/>
              <a:gd name="connsiteY34" fmla="*/ 2555 h 10000"/>
              <a:gd name="connsiteX35" fmla="*/ 5542 w 10227"/>
              <a:gd name="connsiteY35" fmla="*/ 2648 h 10000"/>
              <a:gd name="connsiteX36" fmla="*/ 5587 w 10227"/>
              <a:gd name="connsiteY36" fmla="*/ 2648 h 10000"/>
              <a:gd name="connsiteX37" fmla="*/ 5587 w 10227"/>
              <a:gd name="connsiteY37" fmla="*/ 2679 h 10000"/>
              <a:gd name="connsiteX38" fmla="*/ 5655 w 10227"/>
              <a:gd name="connsiteY38" fmla="*/ 2835 h 10000"/>
              <a:gd name="connsiteX39" fmla="*/ 5655 w 10227"/>
              <a:gd name="connsiteY39" fmla="*/ 2866 h 10000"/>
              <a:gd name="connsiteX40" fmla="*/ 5655 w 10227"/>
              <a:gd name="connsiteY40" fmla="*/ 2928 h 10000"/>
              <a:gd name="connsiteX41" fmla="*/ 5677 w 10227"/>
              <a:gd name="connsiteY41" fmla="*/ 2928 h 10000"/>
              <a:gd name="connsiteX42" fmla="*/ 5722 w 10227"/>
              <a:gd name="connsiteY42" fmla="*/ 2960 h 10000"/>
              <a:gd name="connsiteX43" fmla="*/ 5745 w 10227"/>
              <a:gd name="connsiteY43" fmla="*/ 3022 h 10000"/>
              <a:gd name="connsiteX44" fmla="*/ 5745 w 10227"/>
              <a:gd name="connsiteY44" fmla="*/ 3053 h 10000"/>
              <a:gd name="connsiteX45" fmla="*/ 5790 w 10227"/>
              <a:gd name="connsiteY45" fmla="*/ 3146 h 10000"/>
              <a:gd name="connsiteX46" fmla="*/ 5813 w 10227"/>
              <a:gd name="connsiteY46" fmla="*/ 3178 h 10000"/>
              <a:gd name="connsiteX47" fmla="*/ 5858 w 10227"/>
              <a:gd name="connsiteY47" fmla="*/ 3240 h 10000"/>
              <a:gd name="connsiteX48" fmla="*/ 5903 w 10227"/>
              <a:gd name="connsiteY48" fmla="*/ 3271 h 10000"/>
              <a:gd name="connsiteX49" fmla="*/ 5948 w 10227"/>
              <a:gd name="connsiteY49" fmla="*/ 3333 h 10000"/>
              <a:gd name="connsiteX50" fmla="*/ 5970 w 10227"/>
              <a:gd name="connsiteY50" fmla="*/ 3458 h 10000"/>
              <a:gd name="connsiteX51" fmla="*/ 6015 w 10227"/>
              <a:gd name="connsiteY51" fmla="*/ 3520 h 10000"/>
              <a:gd name="connsiteX52" fmla="*/ 6083 w 10227"/>
              <a:gd name="connsiteY52" fmla="*/ 3551 h 10000"/>
              <a:gd name="connsiteX53" fmla="*/ 6173 w 10227"/>
              <a:gd name="connsiteY53" fmla="*/ 3614 h 10000"/>
              <a:gd name="connsiteX54" fmla="*/ 6218 w 10227"/>
              <a:gd name="connsiteY54" fmla="*/ 3614 h 10000"/>
              <a:gd name="connsiteX55" fmla="*/ 6241 w 10227"/>
              <a:gd name="connsiteY55" fmla="*/ 3645 h 10000"/>
              <a:gd name="connsiteX56" fmla="*/ 6286 w 10227"/>
              <a:gd name="connsiteY56" fmla="*/ 3645 h 10000"/>
              <a:gd name="connsiteX57" fmla="*/ 6308 w 10227"/>
              <a:gd name="connsiteY57" fmla="*/ 3707 h 10000"/>
              <a:gd name="connsiteX58" fmla="*/ 6353 w 10227"/>
              <a:gd name="connsiteY58" fmla="*/ 3738 h 10000"/>
              <a:gd name="connsiteX59" fmla="*/ 6376 w 10227"/>
              <a:gd name="connsiteY59" fmla="*/ 3769 h 10000"/>
              <a:gd name="connsiteX60" fmla="*/ 6443 w 10227"/>
              <a:gd name="connsiteY60" fmla="*/ 3925 h 10000"/>
              <a:gd name="connsiteX61" fmla="*/ 6466 w 10227"/>
              <a:gd name="connsiteY61" fmla="*/ 3956 h 10000"/>
              <a:gd name="connsiteX62" fmla="*/ 6511 w 10227"/>
              <a:gd name="connsiteY62" fmla="*/ 4019 h 10000"/>
              <a:gd name="connsiteX63" fmla="*/ 6533 w 10227"/>
              <a:gd name="connsiteY63" fmla="*/ 4050 h 10000"/>
              <a:gd name="connsiteX64" fmla="*/ 6533 w 10227"/>
              <a:gd name="connsiteY64" fmla="*/ 4019 h 10000"/>
              <a:gd name="connsiteX65" fmla="*/ 6578 w 10227"/>
              <a:gd name="connsiteY65" fmla="*/ 3956 h 10000"/>
              <a:gd name="connsiteX66" fmla="*/ 6646 w 10227"/>
              <a:gd name="connsiteY66" fmla="*/ 3832 h 10000"/>
              <a:gd name="connsiteX67" fmla="*/ 6646 w 10227"/>
              <a:gd name="connsiteY67" fmla="*/ 3769 h 10000"/>
              <a:gd name="connsiteX68" fmla="*/ 6713 w 10227"/>
              <a:gd name="connsiteY68" fmla="*/ 3769 h 10000"/>
              <a:gd name="connsiteX69" fmla="*/ 6736 w 10227"/>
              <a:gd name="connsiteY69" fmla="*/ 3832 h 10000"/>
              <a:gd name="connsiteX70" fmla="*/ 6804 w 10227"/>
              <a:gd name="connsiteY70" fmla="*/ 3832 h 10000"/>
              <a:gd name="connsiteX71" fmla="*/ 6804 w 10227"/>
              <a:gd name="connsiteY71" fmla="*/ 3863 h 10000"/>
              <a:gd name="connsiteX72" fmla="*/ 6849 w 10227"/>
              <a:gd name="connsiteY72" fmla="*/ 3863 h 10000"/>
              <a:gd name="connsiteX73" fmla="*/ 6894 w 10227"/>
              <a:gd name="connsiteY73" fmla="*/ 3925 h 10000"/>
              <a:gd name="connsiteX74" fmla="*/ 6961 w 10227"/>
              <a:gd name="connsiteY74" fmla="*/ 3925 h 10000"/>
              <a:gd name="connsiteX75" fmla="*/ 7029 w 10227"/>
              <a:gd name="connsiteY75" fmla="*/ 3863 h 10000"/>
              <a:gd name="connsiteX76" fmla="*/ 7074 w 10227"/>
              <a:gd name="connsiteY76" fmla="*/ 3769 h 10000"/>
              <a:gd name="connsiteX77" fmla="*/ 7096 w 10227"/>
              <a:gd name="connsiteY77" fmla="*/ 3738 h 10000"/>
              <a:gd name="connsiteX78" fmla="*/ 7141 w 10227"/>
              <a:gd name="connsiteY78" fmla="*/ 3738 h 10000"/>
              <a:gd name="connsiteX79" fmla="*/ 7209 w 10227"/>
              <a:gd name="connsiteY79" fmla="*/ 3769 h 10000"/>
              <a:gd name="connsiteX80" fmla="*/ 7232 w 10227"/>
              <a:gd name="connsiteY80" fmla="*/ 3832 h 10000"/>
              <a:gd name="connsiteX81" fmla="*/ 7232 w 10227"/>
              <a:gd name="connsiteY81" fmla="*/ 3863 h 10000"/>
              <a:gd name="connsiteX82" fmla="*/ 7232 w 10227"/>
              <a:gd name="connsiteY82" fmla="*/ 4019 h 10000"/>
              <a:gd name="connsiteX83" fmla="*/ 7232 w 10227"/>
              <a:gd name="connsiteY83" fmla="*/ 4112 h 10000"/>
              <a:gd name="connsiteX84" fmla="*/ 7232 w 10227"/>
              <a:gd name="connsiteY84" fmla="*/ 4143 h 10000"/>
              <a:gd name="connsiteX85" fmla="*/ 7277 w 10227"/>
              <a:gd name="connsiteY85" fmla="*/ 4237 h 10000"/>
              <a:gd name="connsiteX86" fmla="*/ 7299 w 10227"/>
              <a:gd name="connsiteY86" fmla="*/ 4424 h 10000"/>
              <a:gd name="connsiteX87" fmla="*/ 7299 w 10227"/>
              <a:gd name="connsiteY87" fmla="*/ 5078 h 10000"/>
              <a:gd name="connsiteX88" fmla="*/ 7367 w 10227"/>
              <a:gd name="connsiteY88" fmla="*/ 5109 h 10000"/>
              <a:gd name="connsiteX89" fmla="*/ 7524 w 10227"/>
              <a:gd name="connsiteY89" fmla="*/ 5234 h 10000"/>
              <a:gd name="connsiteX90" fmla="*/ 7659 w 10227"/>
              <a:gd name="connsiteY90" fmla="*/ 5296 h 10000"/>
              <a:gd name="connsiteX91" fmla="*/ 7772 w 10227"/>
              <a:gd name="connsiteY91" fmla="*/ 5327 h 10000"/>
              <a:gd name="connsiteX92" fmla="*/ 7930 w 10227"/>
              <a:gd name="connsiteY92" fmla="*/ 5109 h 10000"/>
              <a:gd name="connsiteX93" fmla="*/ 7997 w 10227"/>
              <a:gd name="connsiteY93" fmla="*/ 5078 h 10000"/>
              <a:gd name="connsiteX94" fmla="*/ 8087 w 10227"/>
              <a:gd name="connsiteY94" fmla="*/ 5109 h 10000"/>
              <a:gd name="connsiteX95" fmla="*/ 8132 w 10227"/>
              <a:gd name="connsiteY95" fmla="*/ 5109 h 10000"/>
              <a:gd name="connsiteX96" fmla="*/ 8268 w 10227"/>
              <a:gd name="connsiteY96" fmla="*/ 5234 h 10000"/>
              <a:gd name="connsiteX97" fmla="*/ 8290 w 10227"/>
              <a:gd name="connsiteY97" fmla="*/ 5140 h 10000"/>
              <a:gd name="connsiteX98" fmla="*/ 8358 w 10227"/>
              <a:gd name="connsiteY98" fmla="*/ 5140 h 10000"/>
              <a:gd name="connsiteX99" fmla="*/ 8425 w 10227"/>
              <a:gd name="connsiteY99" fmla="*/ 5202 h 10000"/>
              <a:gd name="connsiteX100" fmla="*/ 8493 w 10227"/>
              <a:gd name="connsiteY100" fmla="*/ 5234 h 10000"/>
              <a:gd name="connsiteX101" fmla="*/ 8448 w 10227"/>
              <a:gd name="connsiteY101" fmla="*/ 5389 h 10000"/>
              <a:gd name="connsiteX102" fmla="*/ 8493 w 10227"/>
              <a:gd name="connsiteY102" fmla="*/ 5483 h 10000"/>
              <a:gd name="connsiteX103" fmla="*/ 8425 w 10227"/>
              <a:gd name="connsiteY103" fmla="*/ 5514 h 10000"/>
              <a:gd name="connsiteX104" fmla="*/ 8290 w 10227"/>
              <a:gd name="connsiteY104" fmla="*/ 5576 h 10000"/>
              <a:gd name="connsiteX105" fmla="*/ 8200 w 10227"/>
              <a:gd name="connsiteY105" fmla="*/ 5701 h 10000"/>
              <a:gd name="connsiteX106" fmla="*/ 8222 w 10227"/>
              <a:gd name="connsiteY106" fmla="*/ 5794 h 10000"/>
              <a:gd name="connsiteX107" fmla="*/ 8313 w 10227"/>
              <a:gd name="connsiteY107" fmla="*/ 5732 h 10000"/>
              <a:gd name="connsiteX108" fmla="*/ 8808 w 10227"/>
              <a:gd name="connsiteY108" fmla="*/ 5794 h 10000"/>
              <a:gd name="connsiteX109" fmla="*/ 8943 w 10227"/>
              <a:gd name="connsiteY109" fmla="*/ 6075 h 10000"/>
              <a:gd name="connsiteX110" fmla="*/ 8853 w 10227"/>
              <a:gd name="connsiteY110" fmla="*/ 6168 h 10000"/>
              <a:gd name="connsiteX111" fmla="*/ 8876 w 10227"/>
              <a:gd name="connsiteY111" fmla="*/ 6199 h 10000"/>
              <a:gd name="connsiteX112" fmla="*/ 8853 w 10227"/>
              <a:gd name="connsiteY112" fmla="*/ 6293 h 10000"/>
              <a:gd name="connsiteX113" fmla="*/ 8808 w 10227"/>
              <a:gd name="connsiteY113" fmla="*/ 6480 h 10000"/>
              <a:gd name="connsiteX114" fmla="*/ 8876 w 10227"/>
              <a:gd name="connsiteY114" fmla="*/ 6573 h 10000"/>
              <a:gd name="connsiteX115" fmla="*/ 8876 w 10227"/>
              <a:gd name="connsiteY115" fmla="*/ 6698 h 10000"/>
              <a:gd name="connsiteX116" fmla="*/ 8943 w 10227"/>
              <a:gd name="connsiteY116" fmla="*/ 6791 h 10000"/>
              <a:gd name="connsiteX117" fmla="*/ 9056 w 10227"/>
              <a:gd name="connsiteY117" fmla="*/ 6854 h 10000"/>
              <a:gd name="connsiteX118" fmla="*/ 9123 w 10227"/>
              <a:gd name="connsiteY118" fmla="*/ 6854 h 10000"/>
              <a:gd name="connsiteX119" fmla="*/ 9213 w 10227"/>
              <a:gd name="connsiteY119" fmla="*/ 6978 h 10000"/>
              <a:gd name="connsiteX120" fmla="*/ 9304 w 10227"/>
              <a:gd name="connsiteY120" fmla="*/ 7040 h 10000"/>
              <a:gd name="connsiteX121" fmla="*/ 9416 w 10227"/>
              <a:gd name="connsiteY121" fmla="*/ 7165 h 10000"/>
              <a:gd name="connsiteX122" fmla="*/ 9506 w 10227"/>
              <a:gd name="connsiteY122" fmla="*/ 7196 h 10000"/>
              <a:gd name="connsiteX123" fmla="*/ 9844 w 10227"/>
              <a:gd name="connsiteY123" fmla="*/ 7539 h 10000"/>
              <a:gd name="connsiteX124" fmla="*/ 9844 w 10227"/>
              <a:gd name="connsiteY124" fmla="*/ 7664 h 10000"/>
              <a:gd name="connsiteX125" fmla="*/ 9912 w 10227"/>
              <a:gd name="connsiteY125" fmla="*/ 7726 h 10000"/>
              <a:gd name="connsiteX126" fmla="*/ 10002 w 10227"/>
              <a:gd name="connsiteY126" fmla="*/ 7664 h 10000"/>
              <a:gd name="connsiteX127" fmla="*/ 10204 w 10227"/>
              <a:gd name="connsiteY127" fmla="*/ 7788 h 10000"/>
              <a:gd name="connsiteX128" fmla="*/ 10204 w 10227"/>
              <a:gd name="connsiteY128" fmla="*/ 7882 h 10000"/>
              <a:gd name="connsiteX129" fmla="*/ 10227 w 10227"/>
              <a:gd name="connsiteY129" fmla="*/ 8069 h 10000"/>
              <a:gd name="connsiteX130" fmla="*/ 10204 w 10227"/>
              <a:gd name="connsiteY130" fmla="*/ 8069 h 10000"/>
              <a:gd name="connsiteX131" fmla="*/ 10182 w 10227"/>
              <a:gd name="connsiteY131" fmla="*/ 8069 h 10000"/>
              <a:gd name="connsiteX132" fmla="*/ 10137 w 10227"/>
              <a:gd name="connsiteY132" fmla="*/ 8131 h 10000"/>
              <a:gd name="connsiteX133" fmla="*/ 9912 w 10227"/>
              <a:gd name="connsiteY133" fmla="*/ 8318 h 10000"/>
              <a:gd name="connsiteX134" fmla="*/ 9867 w 10227"/>
              <a:gd name="connsiteY134" fmla="*/ 8349 h 10000"/>
              <a:gd name="connsiteX135" fmla="*/ 9799 w 10227"/>
              <a:gd name="connsiteY135" fmla="*/ 8380 h 10000"/>
              <a:gd name="connsiteX136" fmla="*/ 9754 w 10227"/>
              <a:gd name="connsiteY136" fmla="*/ 8442 h 10000"/>
              <a:gd name="connsiteX137" fmla="*/ 9709 w 10227"/>
              <a:gd name="connsiteY137" fmla="*/ 8536 h 10000"/>
              <a:gd name="connsiteX138" fmla="*/ 9686 w 10227"/>
              <a:gd name="connsiteY138" fmla="*/ 8536 h 10000"/>
              <a:gd name="connsiteX139" fmla="*/ 9574 w 10227"/>
              <a:gd name="connsiteY139" fmla="*/ 8536 h 10000"/>
              <a:gd name="connsiteX140" fmla="*/ 9439 w 10227"/>
              <a:gd name="connsiteY140" fmla="*/ 8567 h 10000"/>
              <a:gd name="connsiteX141" fmla="*/ 9371 w 10227"/>
              <a:gd name="connsiteY141" fmla="*/ 8536 h 10000"/>
              <a:gd name="connsiteX142" fmla="*/ 9349 w 10227"/>
              <a:gd name="connsiteY142" fmla="*/ 8536 h 10000"/>
              <a:gd name="connsiteX143" fmla="*/ 9213 w 10227"/>
              <a:gd name="connsiteY143" fmla="*/ 8474 h 10000"/>
              <a:gd name="connsiteX144" fmla="*/ 9078 w 10227"/>
              <a:gd name="connsiteY144" fmla="*/ 8380 h 10000"/>
              <a:gd name="connsiteX145" fmla="*/ 8876 w 10227"/>
              <a:gd name="connsiteY145" fmla="*/ 8162 h 10000"/>
              <a:gd name="connsiteX146" fmla="*/ 8763 w 10227"/>
              <a:gd name="connsiteY146" fmla="*/ 8037 h 10000"/>
              <a:gd name="connsiteX147" fmla="*/ 8583 w 10227"/>
              <a:gd name="connsiteY147" fmla="*/ 8037 h 10000"/>
              <a:gd name="connsiteX148" fmla="*/ 8515 w 10227"/>
              <a:gd name="connsiteY148" fmla="*/ 7975 h 10000"/>
              <a:gd name="connsiteX149" fmla="*/ 8358 w 10227"/>
              <a:gd name="connsiteY149" fmla="*/ 7975 h 10000"/>
              <a:gd name="connsiteX150" fmla="*/ 8313 w 10227"/>
              <a:gd name="connsiteY150" fmla="*/ 7944 h 10000"/>
              <a:gd name="connsiteX151" fmla="*/ 8290 w 10227"/>
              <a:gd name="connsiteY151" fmla="*/ 7944 h 10000"/>
              <a:gd name="connsiteX152" fmla="*/ 8200 w 10227"/>
              <a:gd name="connsiteY152" fmla="*/ 7882 h 10000"/>
              <a:gd name="connsiteX153" fmla="*/ 8155 w 10227"/>
              <a:gd name="connsiteY153" fmla="*/ 7882 h 10000"/>
              <a:gd name="connsiteX154" fmla="*/ 8087 w 10227"/>
              <a:gd name="connsiteY154" fmla="*/ 7788 h 10000"/>
              <a:gd name="connsiteX155" fmla="*/ 8020 w 10227"/>
              <a:gd name="connsiteY155" fmla="*/ 7788 h 10000"/>
              <a:gd name="connsiteX156" fmla="*/ 7997 w 10227"/>
              <a:gd name="connsiteY156" fmla="*/ 7726 h 10000"/>
              <a:gd name="connsiteX157" fmla="*/ 7930 w 10227"/>
              <a:gd name="connsiteY157" fmla="*/ 7664 h 10000"/>
              <a:gd name="connsiteX158" fmla="*/ 7885 w 10227"/>
              <a:gd name="connsiteY158" fmla="*/ 7664 h 10000"/>
              <a:gd name="connsiteX159" fmla="*/ 7772 w 10227"/>
              <a:gd name="connsiteY159" fmla="*/ 7726 h 10000"/>
              <a:gd name="connsiteX160" fmla="*/ 7704 w 10227"/>
              <a:gd name="connsiteY160" fmla="*/ 7664 h 10000"/>
              <a:gd name="connsiteX161" fmla="*/ 7637 w 10227"/>
              <a:gd name="connsiteY161" fmla="*/ 7632 h 10000"/>
              <a:gd name="connsiteX162" fmla="*/ 7592 w 10227"/>
              <a:gd name="connsiteY162" fmla="*/ 7570 h 10000"/>
              <a:gd name="connsiteX163" fmla="*/ 7569 w 10227"/>
              <a:gd name="connsiteY163" fmla="*/ 7539 h 10000"/>
              <a:gd name="connsiteX164" fmla="*/ 7524 w 10227"/>
              <a:gd name="connsiteY164" fmla="*/ 7539 h 10000"/>
              <a:gd name="connsiteX165" fmla="*/ 7502 w 10227"/>
              <a:gd name="connsiteY165" fmla="*/ 7477 h 10000"/>
              <a:gd name="connsiteX166" fmla="*/ 7367 w 10227"/>
              <a:gd name="connsiteY166" fmla="*/ 7477 h 10000"/>
              <a:gd name="connsiteX167" fmla="*/ 7277 w 10227"/>
              <a:gd name="connsiteY167" fmla="*/ 7570 h 10000"/>
              <a:gd name="connsiteX168" fmla="*/ 7232 w 10227"/>
              <a:gd name="connsiteY168" fmla="*/ 7570 h 10000"/>
              <a:gd name="connsiteX169" fmla="*/ 7164 w 10227"/>
              <a:gd name="connsiteY169" fmla="*/ 7570 h 10000"/>
              <a:gd name="connsiteX170" fmla="*/ 7006 w 10227"/>
              <a:gd name="connsiteY170" fmla="*/ 7632 h 10000"/>
              <a:gd name="connsiteX171" fmla="*/ 6939 w 10227"/>
              <a:gd name="connsiteY171" fmla="*/ 7570 h 10000"/>
              <a:gd name="connsiteX172" fmla="*/ 6894 w 10227"/>
              <a:gd name="connsiteY172" fmla="*/ 7570 h 10000"/>
              <a:gd name="connsiteX173" fmla="*/ 6871 w 10227"/>
              <a:gd name="connsiteY173" fmla="*/ 7570 h 10000"/>
              <a:gd name="connsiteX174" fmla="*/ 6849 w 10227"/>
              <a:gd name="connsiteY174" fmla="*/ 7570 h 10000"/>
              <a:gd name="connsiteX175" fmla="*/ 6804 w 10227"/>
              <a:gd name="connsiteY175" fmla="*/ 7632 h 10000"/>
              <a:gd name="connsiteX176" fmla="*/ 6713 w 10227"/>
              <a:gd name="connsiteY176" fmla="*/ 7664 h 10000"/>
              <a:gd name="connsiteX177" fmla="*/ 6646 w 10227"/>
              <a:gd name="connsiteY177" fmla="*/ 7664 h 10000"/>
              <a:gd name="connsiteX178" fmla="*/ 6578 w 10227"/>
              <a:gd name="connsiteY178" fmla="*/ 7664 h 10000"/>
              <a:gd name="connsiteX179" fmla="*/ 6511 w 10227"/>
              <a:gd name="connsiteY179" fmla="*/ 7664 h 10000"/>
              <a:gd name="connsiteX180" fmla="*/ 6466 w 10227"/>
              <a:gd name="connsiteY180" fmla="*/ 7726 h 10000"/>
              <a:gd name="connsiteX181" fmla="*/ 6443 w 10227"/>
              <a:gd name="connsiteY181" fmla="*/ 7757 h 10000"/>
              <a:gd name="connsiteX182" fmla="*/ 6376 w 10227"/>
              <a:gd name="connsiteY182" fmla="*/ 7975 h 10000"/>
              <a:gd name="connsiteX183" fmla="*/ 6353 w 10227"/>
              <a:gd name="connsiteY183" fmla="*/ 8069 h 10000"/>
              <a:gd name="connsiteX184" fmla="*/ 6241 w 10227"/>
              <a:gd name="connsiteY184" fmla="*/ 8224 h 10000"/>
              <a:gd name="connsiteX185" fmla="*/ 6173 w 10227"/>
              <a:gd name="connsiteY185" fmla="*/ 8380 h 10000"/>
              <a:gd name="connsiteX186" fmla="*/ 6150 w 10227"/>
              <a:gd name="connsiteY186" fmla="*/ 8536 h 10000"/>
              <a:gd name="connsiteX187" fmla="*/ 6105 w 10227"/>
              <a:gd name="connsiteY187" fmla="*/ 8567 h 10000"/>
              <a:gd name="connsiteX188" fmla="*/ 6038 w 10227"/>
              <a:gd name="connsiteY188" fmla="*/ 8754 h 10000"/>
              <a:gd name="connsiteX189" fmla="*/ 6015 w 10227"/>
              <a:gd name="connsiteY189" fmla="*/ 8816 h 10000"/>
              <a:gd name="connsiteX190" fmla="*/ 6015 w 10227"/>
              <a:gd name="connsiteY190" fmla="*/ 8847 h 10000"/>
              <a:gd name="connsiteX191" fmla="*/ 6015 w 10227"/>
              <a:gd name="connsiteY191" fmla="*/ 8910 h 10000"/>
              <a:gd name="connsiteX192" fmla="*/ 6015 w 10227"/>
              <a:gd name="connsiteY192" fmla="*/ 8941 h 10000"/>
              <a:gd name="connsiteX193" fmla="*/ 5970 w 10227"/>
              <a:gd name="connsiteY193" fmla="*/ 9003 h 10000"/>
              <a:gd name="connsiteX194" fmla="*/ 5970 w 10227"/>
              <a:gd name="connsiteY194" fmla="*/ 9065 h 10000"/>
              <a:gd name="connsiteX195" fmla="*/ 5903 w 10227"/>
              <a:gd name="connsiteY195" fmla="*/ 9128 h 10000"/>
              <a:gd name="connsiteX196" fmla="*/ 5903 w 10227"/>
              <a:gd name="connsiteY196" fmla="*/ 9159 h 10000"/>
              <a:gd name="connsiteX197" fmla="*/ 5880 w 10227"/>
              <a:gd name="connsiteY197" fmla="*/ 9221 h 10000"/>
              <a:gd name="connsiteX198" fmla="*/ 5858 w 10227"/>
              <a:gd name="connsiteY198" fmla="*/ 9315 h 10000"/>
              <a:gd name="connsiteX199" fmla="*/ 5813 w 10227"/>
              <a:gd name="connsiteY199" fmla="*/ 9346 h 10000"/>
              <a:gd name="connsiteX200" fmla="*/ 5790 w 10227"/>
              <a:gd name="connsiteY200" fmla="*/ 9439 h 10000"/>
              <a:gd name="connsiteX201" fmla="*/ 5745 w 10227"/>
              <a:gd name="connsiteY201" fmla="*/ 9533 h 10000"/>
              <a:gd name="connsiteX202" fmla="*/ 5790 w 10227"/>
              <a:gd name="connsiteY202" fmla="*/ 9626 h 10000"/>
              <a:gd name="connsiteX203" fmla="*/ 5745 w 10227"/>
              <a:gd name="connsiteY203" fmla="*/ 9751 h 10000"/>
              <a:gd name="connsiteX204" fmla="*/ 5677 w 10227"/>
              <a:gd name="connsiteY204" fmla="*/ 9844 h 10000"/>
              <a:gd name="connsiteX205" fmla="*/ 5677 w 10227"/>
              <a:gd name="connsiteY205" fmla="*/ 9907 h 10000"/>
              <a:gd name="connsiteX206" fmla="*/ 5677 w 10227"/>
              <a:gd name="connsiteY206" fmla="*/ 10000 h 10000"/>
              <a:gd name="connsiteX207" fmla="*/ 5655 w 10227"/>
              <a:gd name="connsiteY207" fmla="*/ 9938 h 10000"/>
              <a:gd name="connsiteX208" fmla="*/ 5587 w 10227"/>
              <a:gd name="connsiteY208" fmla="*/ 9938 h 10000"/>
              <a:gd name="connsiteX209" fmla="*/ 5520 w 10227"/>
              <a:gd name="connsiteY209" fmla="*/ 9844 h 10000"/>
              <a:gd name="connsiteX210" fmla="*/ 5475 w 10227"/>
              <a:gd name="connsiteY210" fmla="*/ 9844 h 10000"/>
              <a:gd name="connsiteX211" fmla="*/ 5452 w 10227"/>
              <a:gd name="connsiteY211" fmla="*/ 9813 h 10000"/>
              <a:gd name="connsiteX212" fmla="*/ 5430 w 10227"/>
              <a:gd name="connsiteY212" fmla="*/ 9813 h 10000"/>
              <a:gd name="connsiteX213" fmla="*/ 5362 w 10227"/>
              <a:gd name="connsiteY213" fmla="*/ 9751 h 10000"/>
              <a:gd name="connsiteX214" fmla="*/ 5317 w 10227"/>
              <a:gd name="connsiteY214" fmla="*/ 9751 h 10000"/>
              <a:gd name="connsiteX215" fmla="*/ 5295 w 10227"/>
              <a:gd name="connsiteY215" fmla="*/ 9720 h 10000"/>
              <a:gd name="connsiteX216" fmla="*/ 5250 w 10227"/>
              <a:gd name="connsiteY216" fmla="*/ 9720 h 10000"/>
              <a:gd name="connsiteX217" fmla="*/ 5227 w 10227"/>
              <a:gd name="connsiteY217" fmla="*/ 9688 h 10000"/>
              <a:gd name="connsiteX218" fmla="*/ 5182 w 10227"/>
              <a:gd name="connsiteY218" fmla="*/ 9626 h 10000"/>
              <a:gd name="connsiteX219" fmla="*/ 5159 w 10227"/>
              <a:gd name="connsiteY219" fmla="*/ 9626 h 10000"/>
              <a:gd name="connsiteX220" fmla="*/ 5114 w 10227"/>
              <a:gd name="connsiteY220" fmla="*/ 9533 h 10000"/>
              <a:gd name="connsiteX221" fmla="*/ 5092 w 10227"/>
              <a:gd name="connsiteY221" fmla="*/ 9502 h 10000"/>
              <a:gd name="connsiteX222" fmla="*/ 5047 w 10227"/>
              <a:gd name="connsiteY222" fmla="*/ 9408 h 10000"/>
              <a:gd name="connsiteX223" fmla="*/ 5047 w 10227"/>
              <a:gd name="connsiteY223" fmla="*/ 9346 h 10000"/>
              <a:gd name="connsiteX224" fmla="*/ 4957 w 10227"/>
              <a:gd name="connsiteY224" fmla="*/ 9065 h 10000"/>
              <a:gd name="connsiteX225" fmla="*/ 4934 w 10227"/>
              <a:gd name="connsiteY225" fmla="*/ 8754 h 10000"/>
              <a:gd name="connsiteX226" fmla="*/ 4889 w 10227"/>
              <a:gd name="connsiteY226" fmla="*/ 8567 h 10000"/>
              <a:gd name="connsiteX227" fmla="*/ 4867 w 10227"/>
              <a:gd name="connsiteY227" fmla="*/ 8536 h 10000"/>
              <a:gd name="connsiteX228" fmla="*/ 4822 w 10227"/>
              <a:gd name="connsiteY228" fmla="*/ 8380 h 10000"/>
              <a:gd name="connsiteX229" fmla="*/ 4799 w 10227"/>
              <a:gd name="connsiteY229" fmla="*/ 8349 h 10000"/>
              <a:gd name="connsiteX230" fmla="*/ 4754 w 10227"/>
              <a:gd name="connsiteY230" fmla="*/ 8349 h 10000"/>
              <a:gd name="connsiteX231" fmla="*/ 4686 w 10227"/>
              <a:gd name="connsiteY231" fmla="*/ 8255 h 10000"/>
              <a:gd name="connsiteX232" fmla="*/ 4619 w 10227"/>
              <a:gd name="connsiteY232" fmla="*/ 8224 h 10000"/>
              <a:gd name="connsiteX233" fmla="*/ 4596 w 10227"/>
              <a:gd name="connsiteY233" fmla="*/ 8162 h 10000"/>
              <a:gd name="connsiteX234" fmla="*/ 4551 w 10227"/>
              <a:gd name="connsiteY234" fmla="*/ 8131 h 10000"/>
              <a:gd name="connsiteX235" fmla="*/ 4439 w 10227"/>
              <a:gd name="connsiteY235" fmla="*/ 7944 h 10000"/>
              <a:gd name="connsiteX236" fmla="*/ 4326 w 10227"/>
              <a:gd name="connsiteY236" fmla="*/ 7850 h 10000"/>
              <a:gd name="connsiteX237" fmla="*/ 4236 w 10227"/>
              <a:gd name="connsiteY237" fmla="*/ 7788 h 10000"/>
              <a:gd name="connsiteX238" fmla="*/ 4191 w 10227"/>
              <a:gd name="connsiteY238" fmla="*/ 7788 h 10000"/>
              <a:gd name="connsiteX239" fmla="*/ 4056 w 10227"/>
              <a:gd name="connsiteY239" fmla="*/ 7632 h 10000"/>
              <a:gd name="connsiteX240" fmla="*/ 3988 w 10227"/>
              <a:gd name="connsiteY240" fmla="*/ 7570 h 10000"/>
              <a:gd name="connsiteX241" fmla="*/ 3943 w 10227"/>
              <a:gd name="connsiteY241" fmla="*/ 7477 h 10000"/>
              <a:gd name="connsiteX242" fmla="*/ 3898 w 10227"/>
              <a:gd name="connsiteY242" fmla="*/ 7477 h 10000"/>
              <a:gd name="connsiteX243" fmla="*/ 3898 w 10227"/>
              <a:gd name="connsiteY243" fmla="*/ 7445 h 10000"/>
              <a:gd name="connsiteX244" fmla="*/ 3876 w 10227"/>
              <a:gd name="connsiteY244" fmla="*/ 7383 h 10000"/>
              <a:gd name="connsiteX245" fmla="*/ 3831 w 10227"/>
              <a:gd name="connsiteY245" fmla="*/ 7352 h 10000"/>
              <a:gd name="connsiteX246" fmla="*/ 3763 w 10227"/>
              <a:gd name="connsiteY246" fmla="*/ 7196 h 10000"/>
              <a:gd name="connsiteX247" fmla="*/ 3741 w 10227"/>
              <a:gd name="connsiteY247" fmla="*/ 7196 h 10000"/>
              <a:gd name="connsiteX248" fmla="*/ 3741 w 10227"/>
              <a:gd name="connsiteY248" fmla="*/ 7165 h 10000"/>
              <a:gd name="connsiteX249" fmla="*/ 3741 w 10227"/>
              <a:gd name="connsiteY249" fmla="*/ 7072 h 10000"/>
              <a:gd name="connsiteX250" fmla="*/ 3695 w 10227"/>
              <a:gd name="connsiteY250" fmla="*/ 6978 h 10000"/>
              <a:gd name="connsiteX251" fmla="*/ 3695 w 10227"/>
              <a:gd name="connsiteY251" fmla="*/ 6885 h 10000"/>
              <a:gd name="connsiteX252" fmla="*/ 3673 w 10227"/>
              <a:gd name="connsiteY252" fmla="*/ 6791 h 10000"/>
              <a:gd name="connsiteX253" fmla="*/ 3628 w 10227"/>
              <a:gd name="connsiteY253" fmla="*/ 6760 h 10000"/>
              <a:gd name="connsiteX254" fmla="*/ 3628 w 10227"/>
              <a:gd name="connsiteY254" fmla="*/ 6698 h 10000"/>
              <a:gd name="connsiteX255" fmla="*/ 3605 w 10227"/>
              <a:gd name="connsiteY255" fmla="*/ 6604 h 10000"/>
              <a:gd name="connsiteX256" fmla="*/ 3538 w 10227"/>
              <a:gd name="connsiteY256" fmla="*/ 6511 h 10000"/>
              <a:gd name="connsiteX257" fmla="*/ 3470 w 10227"/>
              <a:gd name="connsiteY257" fmla="*/ 6480 h 10000"/>
              <a:gd name="connsiteX258" fmla="*/ 3448 w 10227"/>
              <a:gd name="connsiteY258" fmla="*/ 6417 h 10000"/>
              <a:gd name="connsiteX259" fmla="*/ 3403 w 10227"/>
              <a:gd name="connsiteY259" fmla="*/ 6386 h 10000"/>
              <a:gd name="connsiteX260" fmla="*/ 3335 w 10227"/>
              <a:gd name="connsiteY260" fmla="*/ 6355 h 10000"/>
              <a:gd name="connsiteX261" fmla="*/ 3245 w 10227"/>
              <a:gd name="connsiteY261" fmla="*/ 6262 h 10000"/>
              <a:gd name="connsiteX262" fmla="*/ 3200 w 10227"/>
              <a:gd name="connsiteY262" fmla="*/ 6199 h 10000"/>
              <a:gd name="connsiteX263" fmla="*/ 3177 w 10227"/>
              <a:gd name="connsiteY263" fmla="*/ 6199 h 10000"/>
              <a:gd name="connsiteX264" fmla="*/ 3110 w 10227"/>
              <a:gd name="connsiteY264" fmla="*/ 6106 h 10000"/>
              <a:gd name="connsiteX265" fmla="*/ 3042 w 10227"/>
              <a:gd name="connsiteY265" fmla="*/ 5981 h 10000"/>
              <a:gd name="connsiteX266" fmla="*/ 2907 w 10227"/>
              <a:gd name="connsiteY266" fmla="*/ 5670 h 10000"/>
              <a:gd name="connsiteX267" fmla="*/ 2885 w 10227"/>
              <a:gd name="connsiteY267" fmla="*/ 5576 h 10000"/>
              <a:gd name="connsiteX268" fmla="*/ 2817 w 10227"/>
              <a:gd name="connsiteY268" fmla="*/ 5483 h 10000"/>
              <a:gd name="connsiteX269" fmla="*/ 2772 w 10227"/>
              <a:gd name="connsiteY269" fmla="*/ 5421 h 10000"/>
              <a:gd name="connsiteX270" fmla="*/ 2682 w 10227"/>
              <a:gd name="connsiteY270" fmla="*/ 5202 h 10000"/>
              <a:gd name="connsiteX271" fmla="*/ 2637 w 10227"/>
              <a:gd name="connsiteY271" fmla="*/ 5109 h 10000"/>
              <a:gd name="connsiteX272" fmla="*/ 2547 w 10227"/>
              <a:gd name="connsiteY272" fmla="*/ 4984 h 10000"/>
              <a:gd name="connsiteX273" fmla="*/ 2479 w 10227"/>
              <a:gd name="connsiteY273" fmla="*/ 4891 h 10000"/>
              <a:gd name="connsiteX274" fmla="*/ 2457 w 10227"/>
              <a:gd name="connsiteY274" fmla="*/ 4829 h 10000"/>
              <a:gd name="connsiteX275" fmla="*/ 2412 w 10227"/>
              <a:gd name="connsiteY275" fmla="*/ 4798 h 10000"/>
              <a:gd name="connsiteX276" fmla="*/ 2344 w 10227"/>
              <a:gd name="connsiteY276" fmla="*/ 4704 h 10000"/>
              <a:gd name="connsiteX277" fmla="*/ 2344 w 10227"/>
              <a:gd name="connsiteY277" fmla="*/ 4642 h 10000"/>
              <a:gd name="connsiteX278" fmla="*/ 2322 w 10227"/>
              <a:gd name="connsiteY278" fmla="*/ 4611 h 10000"/>
              <a:gd name="connsiteX279" fmla="*/ 2209 w 10227"/>
              <a:gd name="connsiteY279" fmla="*/ 4455 h 10000"/>
              <a:gd name="connsiteX280" fmla="*/ 2186 w 10227"/>
              <a:gd name="connsiteY280" fmla="*/ 4424 h 10000"/>
              <a:gd name="connsiteX281" fmla="*/ 2141 w 10227"/>
              <a:gd name="connsiteY281" fmla="*/ 4330 h 10000"/>
              <a:gd name="connsiteX282" fmla="*/ 2119 w 10227"/>
              <a:gd name="connsiteY282" fmla="*/ 4330 h 10000"/>
              <a:gd name="connsiteX283" fmla="*/ 2119 w 10227"/>
              <a:gd name="connsiteY283" fmla="*/ 4299 h 10000"/>
              <a:gd name="connsiteX284" fmla="*/ 2029 w 10227"/>
              <a:gd name="connsiteY284" fmla="*/ 4050 h 10000"/>
              <a:gd name="connsiteX285" fmla="*/ 1984 w 10227"/>
              <a:gd name="connsiteY285" fmla="*/ 3956 h 10000"/>
              <a:gd name="connsiteX286" fmla="*/ 1961 w 10227"/>
              <a:gd name="connsiteY286" fmla="*/ 3863 h 10000"/>
              <a:gd name="connsiteX287" fmla="*/ 1826 w 10227"/>
              <a:gd name="connsiteY287" fmla="*/ 3614 h 10000"/>
              <a:gd name="connsiteX288" fmla="*/ 1759 w 10227"/>
              <a:gd name="connsiteY288" fmla="*/ 3520 h 10000"/>
              <a:gd name="connsiteX289" fmla="*/ 1601 w 10227"/>
              <a:gd name="connsiteY289" fmla="*/ 3178 h 10000"/>
              <a:gd name="connsiteX290" fmla="*/ 1533 w 10227"/>
              <a:gd name="connsiteY290" fmla="*/ 3115 h 10000"/>
              <a:gd name="connsiteX291" fmla="*/ 1353 w 10227"/>
              <a:gd name="connsiteY291" fmla="*/ 2928 h 10000"/>
              <a:gd name="connsiteX292" fmla="*/ 1331 w 10227"/>
              <a:gd name="connsiteY292" fmla="*/ 2835 h 10000"/>
              <a:gd name="connsiteX293" fmla="*/ 1195 w 10227"/>
              <a:gd name="connsiteY293" fmla="*/ 2492 h 10000"/>
              <a:gd name="connsiteX294" fmla="*/ 1150 w 10227"/>
              <a:gd name="connsiteY294" fmla="*/ 2461 h 10000"/>
              <a:gd name="connsiteX295" fmla="*/ 1128 w 10227"/>
              <a:gd name="connsiteY295" fmla="*/ 2368 h 10000"/>
              <a:gd name="connsiteX296" fmla="*/ 1105 w 10227"/>
              <a:gd name="connsiteY296" fmla="*/ 2336 h 10000"/>
              <a:gd name="connsiteX297" fmla="*/ 1060 w 10227"/>
              <a:gd name="connsiteY297" fmla="*/ 2274 h 10000"/>
              <a:gd name="connsiteX298" fmla="*/ 993 w 10227"/>
              <a:gd name="connsiteY298" fmla="*/ 2181 h 10000"/>
              <a:gd name="connsiteX299" fmla="*/ 970 w 10227"/>
              <a:gd name="connsiteY299" fmla="*/ 2150 h 10000"/>
              <a:gd name="connsiteX300" fmla="*/ 858 w 10227"/>
              <a:gd name="connsiteY300" fmla="*/ 1994 h 10000"/>
              <a:gd name="connsiteX301" fmla="*/ 722 w 10227"/>
              <a:gd name="connsiteY301" fmla="*/ 1869 h 10000"/>
              <a:gd name="connsiteX302" fmla="*/ 700 w 10227"/>
              <a:gd name="connsiteY302" fmla="*/ 1807 h 10000"/>
              <a:gd name="connsiteX303" fmla="*/ 610 w 10227"/>
              <a:gd name="connsiteY303" fmla="*/ 1651 h 10000"/>
              <a:gd name="connsiteX304" fmla="*/ 542 w 10227"/>
              <a:gd name="connsiteY304" fmla="*/ 1558 h 10000"/>
              <a:gd name="connsiteX305" fmla="*/ 497 w 10227"/>
              <a:gd name="connsiteY305" fmla="*/ 1495 h 10000"/>
              <a:gd name="connsiteX306" fmla="*/ 430 w 10227"/>
              <a:gd name="connsiteY306" fmla="*/ 1464 h 10000"/>
              <a:gd name="connsiteX307" fmla="*/ 0 w 10227"/>
              <a:gd name="connsiteY307" fmla="*/ 1013 h 10000"/>
              <a:gd name="connsiteX308" fmla="*/ 44 w 10227"/>
              <a:gd name="connsiteY308" fmla="*/ 885 h 10000"/>
              <a:gd name="connsiteX309" fmla="*/ 375 w 10227"/>
              <a:gd name="connsiteY309" fmla="*/ 639 h 10000"/>
              <a:gd name="connsiteX310" fmla="*/ 537 w 10227"/>
              <a:gd name="connsiteY310" fmla="*/ 503 h 10000"/>
              <a:gd name="connsiteX311" fmla="*/ 830 w 10227"/>
              <a:gd name="connsiteY311" fmla="*/ 648 h 10000"/>
              <a:gd name="connsiteX312" fmla="*/ 858 w 10227"/>
              <a:gd name="connsiteY312" fmla="*/ 726 h 10000"/>
              <a:gd name="connsiteX313" fmla="*/ 835 w 10227"/>
              <a:gd name="connsiteY313" fmla="*/ 592 h 10000"/>
              <a:gd name="connsiteX314" fmla="*/ 970 w 10227"/>
              <a:gd name="connsiteY314" fmla="*/ 592 h 10000"/>
              <a:gd name="connsiteX315" fmla="*/ 1038 w 10227"/>
              <a:gd name="connsiteY315" fmla="*/ 592 h 10000"/>
              <a:gd name="connsiteX316" fmla="*/ 1105 w 10227"/>
              <a:gd name="connsiteY316" fmla="*/ 685 h 10000"/>
              <a:gd name="connsiteX317" fmla="*/ 1195 w 10227"/>
              <a:gd name="connsiteY317" fmla="*/ 872 h 10000"/>
              <a:gd name="connsiteX318" fmla="*/ 1334 w 10227"/>
              <a:gd name="connsiteY318" fmla="*/ 725 h 10000"/>
              <a:gd name="connsiteX319" fmla="*/ 1496 w 10227"/>
              <a:gd name="connsiteY319" fmla="*/ 263 h 10000"/>
              <a:gd name="connsiteX320" fmla="*/ 1714 w 10227"/>
              <a:gd name="connsiteY320" fmla="*/ 131 h 10000"/>
              <a:gd name="connsiteX321" fmla="*/ 1826 w 10227"/>
              <a:gd name="connsiteY321" fmla="*/ 405 h 10000"/>
              <a:gd name="connsiteX322" fmla="*/ 1894 w 10227"/>
              <a:gd name="connsiteY322" fmla="*/ 312 h 10000"/>
              <a:gd name="connsiteX323" fmla="*/ 2074 w 10227"/>
              <a:gd name="connsiteY323" fmla="*/ 280 h 10000"/>
              <a:gd name="connsiteX324" fmla="*/ 2119 w 10227"/>
              <a:gd name="connsiteY324" fmla="*/ 125 h 10000"/>
              <a:gd name="connsiteX325" fmla="*/ 2141 w 10227"/>
              <a:gd name="connsiteY325" fmla="*/ 93 h 10000"/>
              <a:gd name="connsiteX326" fmla="*/ 2186 w 10227"/>
              <a:gd name="connsiteY326" fmla="*/ 0 h 10000"/>
              <a:gd name="connsiteX327" fmla="*/ 2457 w 10227"/>
              <a:gd name="connsiteY327" fmla="*/ 374 h 10000"/>
              <a:gd name="connsiteX328" fmla="*/ 2614 w 10227"/>
              <a:gd name="connsiteY328" fmla="*/ 623 h 10000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1894 w 10227"/>
              <a:gd name="connsiteY322" fmla="*/ 36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58 w 10227"/>
              <a:gd name="connsiteY300" fmla="*/ 205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60 w 10227"/>
              <a:gd name="connsiteY297" fmla="*/ 2330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70 w 10227"/>
              <a:gd name="connsiteY299" fmla="*/ 2206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05 w 10227"/>
              <a:gd name="connsiteY296" fmla="*/ 239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150 w 10227"/>
              <a:gd name="connsiteY294" fmla="*/ 2517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53 w 10227"/>
              <a:gd name="connsiteY291" fmla="*/ 298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33 w 10227"/>
              <a:gd name="connsiteY290" fmla="*/ 3171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01 w 10227"/>
              <a:gd name="connsiteY289" fmla="*/ 3234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59 w 10227"/>
              <a:gd name="connsiteY288" fmla="*/ 3576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26 w 10227"/>
              <a:gd name="connsiteY287" fmla="*/ 3670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61 w 10227"/>
              <a:gd name="connsiteY286" fmla="*/ 3919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1984 w 10227"/>
              <a:gd name="connsiteY285" fmla="*/ 4012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029 w 10227"/>
              <a:gd name="connsiteY284" fmla="*/ 4106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19 w 10227"/>
              <a:gd name="connsiteY283" fmla="*/ 435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22 w 10227"/>
              <a:gd name="connsiteY278" fmla="*/ 4667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12 w 10227"/>
              <a:gd name="connsiteY275" fmla="*/ 4854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47 w 10227"/>
              <a:gd name="connsiteY272" fmla="*/ 504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37 w 10227"/>
              <a:gd name="connsiteY271" fmla="*/ 5165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2 w 10227"/>
              <a:gd name="connsiteY270" fmla="*/ 525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772 w 10227"/>
              <a:gd name="connsiteY269" fmla="*/ 5477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17 w 10227"/>
              <a:gd name="connsiteY268" fmla="*/ 5539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885 w 10227"/>
              <a:gd name="connsiteY267" fmla="*/ 5632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07 w 10227"/>
              <a:gd name="connsiteY266" fmla="*/ 5726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35 w 10227"/>
              <a:gd name="connsiteY260" fmla="*/ 6411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448 w 10227"/>
              <a:gd name="connsiteY258" fmla="*/ 6473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538 w 10227"/>
              <a:gd name="connsiteY256" fmla="*/ 6567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70 w 10227"/>
              <a:gd name="connsiteY257" fmla="*/ 6536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403 w 10227"/>
              <a:gd name="connsiteY259" fmla="*/ 6442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605 w 10227"/>
              <a:gd name="connsiteY255" fmla="*/ 6660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628 w 10227"/>
              <a:gd name="connsiteY254" fmla="*/ 6754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628 w 10227"/>
              <a:gd name="connsiteY253" fmla="*/ 6816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73 w 10227"/>
              <a:gd name="connsiteY252" fmla="*/ 6847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5 w 10227"/>
              <a:gd name="connsiteY251" fmla="*/ 6941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695 w 10227"/>
              <a:gd name="connsiteY250" fmla="*/ 7034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551 w 10227"/>
              <a:gd name="connsiteY234" fmla="*/ 818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596 w 10227"/>
              <a:gd name="connsiteY233" fmla="*/ 821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686 w 10227"/>
              <a:gd name="connsiteY231" fmla="*/ 8311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619 w 10227"/>
              <a:gd name="connsiteY232" fmla="*/ 8280 h 10056"/>
              <a:gd name="connsiteX233" fmla="*/ 4432 w 10227"/>
              <a:gd name="connsiteY233" fmla="*/ 8628 h 10056"/>
              <a:gd name="connsiteX234" fmla="*/ 4440 w 10227"/>
              <a:gd name="connsiteY234" fmla="*/ 8317 h 10056"/>
              <a:gd name="connsiteX235" fmla="*/ 4439 w 10227"/>
              <a:gd name="connsiteY235" fmla="*/ 8000 h 10056"/>
              <a:gd name="connsiteX236" fmla="*/ 4326 w 10227"/>
              <a:gd name="connsiteY236" fmla="*/ 7906 h 10056"/>
              <a:gd name="connsiteX237" fmla="*/ 4236 w 10227"/>
              <a:gd name="connsiteY237" fmla="*/ 7844 h 10056"/>
              <a:gd name="connsiteX238" fmla="*/ 4191 w 10227"/>
              <a:gd name="connsiteY238" fmla="*/ 7844 h 10056"/>
              <a:gd name="connsiteX239" fmla="*/ 4056 w 10227"/>
              <a:gd name="connsiteY239" fmla="*/ 7688 h 10056"/>
              <a:gd name="connsiteX240" fmla="*/ 3988 w 10227"/>
              <a:gd name="connsiteY240" fmla="*/ 7626 h 10056"/>
              <a:gd name="connsiteX241" fmla="*/ 3943 w 10227"/>
              <a:gd name="connsiteY241" fmla="*/ 7533 h 10056"/>
              <a:gd name="connsiteX242" fmla="*/ 3898 w 10227"/>
              <a:gd name="connsiteY242" fmla="*/ 7533 h 10056"/>
              <a:gd name="connsiteX243" fmla="*/ 3898 w 10227"/>
              <a:gd name="connsiteY243" fmla="*/ 7501 h 10056"/>
              <a:gd name="connsiteX244" fmla="*/ 3876 w 10227"/>
              <a:gd name="connsiteY244" fmla="*/ 7439 h 10056"/>
              <a:gd name="connsiteX245" fmla="*/ 3831 w 10227"/>
              <a:gd name="connsiteY245" fmla="*/ 7408 h 10056"/>
              <a:gd name="connsiteX246" fmla="*/ 3763 w 10227"/>
              <a:gd name="connsiteY246" fmla="*/ 7252 h 10056"/>
              <a:gd name="connsiteX247" fmla="*/ 3741 w 10227"/>
              <a:gd name="connsiteY247" fmla="*/ 7252 h 10056"/>
              <a:gd name="connsiteX248" fmla="*/ 3741 w 10227"/>
              <a:gd name="connsiteY248" fmla="*/ 7221 h 10056"/>
              <a:gd name="connsiteX249" fmla="*/ 3741 w 10227"/>
              <a:gd name="connsiteY249" fmla="*/ 7128 h 10056"/>
              <a:gd name="connsiteX250" fmla="*/ 3708 w 10227"/>
              <a:gd name="connsiteY250" fmla="*/ 7302 h 10056"/>
              <a:gd name="connsiteX251" fmla="*/ 3694 w 10227"/>
              <a:gd name="connsiteY251" fmla="*/ 7227 h 10056"/>
              <a:gd name="connsiteX252" fmla="*/ 3605 w 10227"/>
              <a:gd name="connsiteY252" fmla="*/ 7166 h 10056"/>
              <a:gd name="connsiteX253" fmla="*/ 3587 w 10227"/>
              <a:gd name="connsiteY253" fmla="*/ 7118 h 10056"/>
              <a:gd name="connsiteX254" fmla="*/ 3572 w 10227"/>
              <a:gd name="connsiteY254" fmla="*/ 7095 h 10056"/>
              <a:gd name="connsiteX255" fmla="*/ 3536 w 10227"/>
              <a:gd name="connsiteY255" fmla="*/ 6999 h 10056"/>
              <a:gd name="connsiteX256" fmla="*/ 3427 w 10227"/>
              <a:gd name="connsiteY256" fmla="*/ 6963 h 10056"/>
              <a:gd name="connsiteX257" fmla="*/ 3403 w 10227"/>
              <a:gd name="connsiteY257" fmla="*/ 6835 h 10056"/>
              <a:gd name="connsiteX258" fmla="*/ 3353 w 10227"/>
              <a:gd name="connsiteY258" fmla="*/ 6809 h 10056"/>
              <a:gd name="connsiteX259" fmla="*/ 3310 w 10227"/>
              <a:gd name="connsiteY259" fmla="*/ 6738 h 10056"/>
              <a:gd name="connsiteX260" fmla="*/ 3311 w 10227"/>
              <a:gd name="connsiteY260" fmla="*/ 6633 h 10056"/>
              <a:gd name="connsiteX261" fmla="*/ 3245 w 10227"/>
              <a:gd name="connsiteY261" fmla="*/ 6318 h 10056"/>
              <a:gd name="connsiteX262" fmla="*/ 3200 w 10227"/>
              <a:gd name="connsiteY262" fmla="*/ 6255 h 10056"/>
              <a:gd name="connsiteX263" fmla="*/ 3177 w 10227"/>
              <a:gd name="connsiteY263" fmla="*/ 6255 h 10056"/>
              <a:gd name="connsiteX264" fmla="*/ 3110 w 10227"/>
              <a:gd name="connsiteY264" fmla="*/ 6162 h 10056"/>
              <a:gd name="connsiteX265" fmla="*/ 3042 w 10227"/>
              <a:gd name="connsiteY265" fmla="*/ 6037 h 10056"/>
              <a:gd name="connsiteX266" fmla="*/ 2984 w 10227"/>
              <a:gd name="connsiteY266" fmla="*/ 6022 h 10056"/>
              <a:gd name="connsiteX267" fmla="*/ 2934 w 10227"/>
              <a:gd name="connsiteY267" fmla="*/ 5965 h 10056"/>
              <a:gd name="connsiteX268" fmla="*/ 2853 w 10227"/>
              <a:gd name="connsiteY268" fmla="*/ 5871 h 10056"/>
              <a:gd name="connsiteX269" fmla="*/ 2807 w 10227"/>
              <a:gd name="connsiteY269" fmla="*/ 5829 h 10056"/>
              <a:gd name="connsiteX270" fmla="*/ 2687 w 10227"/>
              <a:gd name="connsiteY270" fmla="*/ 5688 h 10056"/>
              <a:gd name="connsiteX271" fmla="*/ 2620 w 10227"/>
              <a:gd name="connsiteY271" fmla="*/ 5511 h 10056"/>
              <a:gd name="connsiteX272" fmla="*/ 2512 w 10227"/>
              <a:gd name="connsiteY272" fmla="*/ 5220 h 10056"/>
              <a:gd name="connsiteX273" fmla="*/ 2479 w 10227"/>
              <a:gd name="connsiteY273" fmla="*/ 4947 h 10056"/>
              <a:gd name="connsiteX274" fmla="*/ 2457 w 10227"/>
              <a:gd name="connsiteY274" fmla="*/ 4885 h 10056"/>
              <a:gd name="connsiteX275" fmla="*/ 2403 w 10227"/>
              <a:gd name="connsiteY275" fmla="*/ 5037 h 10056"/>
              <a:gd name="connsiteX276" fmla="*/ 2344 w 10227"/>
              <a:gd name="connsiteY276" fmla="*/ 4760 h 10056"/>
              <a:gd name="connsiteX277" fmla="*/ 2344 w 10227"/>
              <a:gd name="connsiteY277" fmla="*/ 4698 h 10056"/>
              <a:gd name="connsiteX278" fmla="*/ 2313 w 10227"/>
              <a:gd name="connsiteY278" fmla="*/ 4850 h 10056"/>
              <a:gd name="connsiteX279" fmla="*/ 2209 w 10227"/>
              <a:gd name="connsiteY279" fmla="*/ 4511 h 10056"/>
              <a:gd name="connsiteX280" fmla="*/ 2186 w 10227"/>
              <a:gd name="connsiteY280" fmla="*/ 4480 h 10056"/>
              <a:gd name="connsiteX281" fmla="*/ 2141 w 10227"/>
              <a:gd name="connsiteY281" fmla="*/ 4386 h 10056"/>
              <a:gd name="connsiteX282" fmla="*/ 2119 w 10227"/>
              <a:gd name="connsiteY282" fmla="*/ 4386 h 10056"/>
              <a:gd name="connsiteX283" fmla="*/ 2159 w 10227"/>
              <a:gd name="connsiteY283" fmla="*/ 4605 h 10056"/>
              <a:gd name="connsiteX284" fmla="*/ 2101 w 10227"/>
              <a:gd name="connsiteY284" fmla="*/ 4503 h 10056"/>
              <a:gd name="connsiteX285" fmla="*/ 2016 w 10227"/>
              <a:gd name="connsiteY285" fmla="*/ 4425 h 10056"/>
              <a:gd name="connsiteX286" fmla="*/ 1993 w 10227"/>
              <a:gd name="connsiteY286" fmla="*/ 4332 h 10056"/>
              <a:gd name="connsiteX287" fmla="*/ 1893 w 10227"/>
              <a:gd name="connsiteY287" fmla="*/ 4169 h 10056"/>
              <a:gd name="connsiteX288" fmla="*/ 1779 w 10227"/>
              <a:gd name="connsiteY288" fmla="*/ 3967 h 10056"/>
              <a:gd name="connsiteX289" fmla="*/ 1615 w 10227"/>
              <a:gd name="connsiteY289" fmla="*/ 3747 h 10056"/>
              <a:gd name="connsiteX290" fmla="*/ 1518 w 10227"/>
              <a:gd name="connsiteY290" fmla="*/ 3476 h 10056"/>
              <a:gd name="connsiteX291" fmla="*/ 1395 w 10227"/>
              <a:gd name="connsiteY291" fmla="*/ 3194 h 10056"/>
              <a:gd name="connsiteX292" fmla="*/ 1331 w 10227"/>
              <a:gd name="connsiteY292" fmla="*/ 2891 h 10056"/>
              <a:gd name="connsiteX293" fmla="*/ 1195 w 10227"/>
              <a:gd name="connsiteY293" fmla="*/ 2548 h 10056"/>
              <a:gd name="connsiteX294" fmla="*/ 1235 w 10227"/>
              <a:gd name="connsiteY294" fmla="*/ 2916 h 10056"/>
              <a:gd name="connsiteX295" fmla="*/ 1128 w 10227"/>
              <a:gd name="connsiteY295" fmla="*/ 2424 h 10056"/>
              <a:gd name="connsiteX296" fmla="*/ 1129 w 10227"/>
              <a:gd name="connsiteY296" fmla="*/ 2702 h 10056"/>
              <a:gd name="connsiteX297" fmla="*/ 1013 w 10227"/>
              <a:gd name="connsiteY297" fmla="*/ 2488 h 10056"/>
              <a:gd name="connsiteX298" fmla="*/ 993 w 10227"/>
              <a:gd name="connsiteY298" fmla="*/ 2237 h 10056"/>
              <a:gd name="connsiteX299" fmla="*/ 923 w 10227"/>
              <a:gd name="connsiteY299" fmla="*/ 2364 h 10056"/>
              <a:gd name="connsiteX300" fmla="*/ 841 w 10227"/>
              <a:gd name="connsiteY300" fmla="*/ 2130 h 10056"/>
              <a:gd name="connsiteX301" fmla="*/ 722 w 10227"/>
              <a:gd name="connsiteY301" fmla="*/ 1925 h 10056"/>
              <a:gd name="connsiteX302" fmla="*/ 700 w 10227"/>
              <a:gd name="connsiteY302" fmla="*/ 1863 h 10056"/>
              <a:gd name="connsiteX303" fmla="*/ 610 w 10227"/>
              <a:gd name="connsiteY303" fmla="*/ 1707 h 10056"/>
              <a:gd name="connsiteX304" fmla="*/ 542 w 10227"/>
              <a:gd name="connsiteY304" fmla="*/ 1614 h 10056"/>
              <a:gd name="connsiteX305" fmla="*/ 497 w 10227"/>
              <a:gd name="connsiteY305" fmla="*/ 1551 h 10056"/>
              <a:gd name="connsiteX306" fmla="*/ 430 w 10227"/>
              <a:gd name="connsiteY306" fmla="*/ 1520 h 10056"/>
              <a:gd name="connsiteX307" fmla="*/ 0 w 10227"/>
              <a:gd name="connsiteY307" fmla="*/ 1069 h 10056"/>
              <a:gd name="connsiteX308" fmla="*/ 44 w 10227"/>
              <a:gd name="connsiteY308" fmla="*/ 941 h 10056"/>
              <a:gd name="connsiteX309" fmla="*/ 375 w 10227"/>
              <a:gd name="connsiteY309" fmla="*/ 695 h 10056"/>
              <a:gd name="connsiteX310" fmla="*/ 537 w 10227"/>
              <a:gd name="connsiteY310" fmla="*/ 559 h 10056"/>
              <a:gd name="connsiteX311" fmla="*/ 830 w 10227"/>
              <a:gd name="connsiteY311" fmla="*/ 704 h 10056"/>
              <a:gd name="connsiteX312" fmla="*/ 858 w 10227"/>
              <a:gd name="connsiteY312" fmla="*/ 782 h 10056"/>
              <a:gd name="connsiteX313" fmla="*/ 835 w 10227"/>
              <a:gd name="connsiteY313" fmla="*/ 648 h 10056"/>
              <a:gd name="connsiteX314" fmla="*/ 970 w 10227"/>
              <a:gd name="connsiteY314" fmla="*/ 648 h 10056"/>
              <a:gd name="connsiteX315" fmla="*/ 1038 w 10227"/>
              <a:gd name="connsiteY315" fmla="*/ 648 h 10056"/>
              <a:gd name="connsiteX316" fmla="*/ 1105 w 10227"/>
              <a:gd name="connsiteY316" fmla="*/ 741 h 10056"/>
              <a:gd name="connsiteX317" fmla="*/ 1195 w 10227"/>
              <a:gd name="connsiteY317" fmla="*/ 928 h 10056"/>
              <a:gd name="connsiteX318" fmla="*/ 1334 w 10227"/>
              <a:gd name="connsiteY318" fmla="*/ 781 h 10056"/>
              <a:gd name="connsiteX319" fmla="*/ 1496 w 10227"/>
              <a:gd name="connsiteY319" fmla="*/ 319 h 10056"/>
              <a:gd name="connsiteX320" fmla="*/ 1714 w 10227"/>
              <a:gd name="connsiteY320" fmla="*/ 187 h 10056"/>
              <a:gd name="connsiteX321" fmla="*/ 1861 w 10227"/>
              <a:gd name="connsiteY321" fmla="*/ 15 h 10056"/>
              <a:gd name="connsiteX322" fmla="*/ 2005 w 10227"/>
              <a:gd name="connsiteY322" fmla="*/ 238 h 10056"/>
              <a:gd name="connsiteX323" fmla="*/ 2074 w 10227"/>
              <a:gd name="connsiteY323" fmla="*/ 336 h 10056"/>
              <a:gd name="connsiteX324" fmla="*/ 2119 w 10227"/>
              <a:gd name="connsiteY324" fmla="*/ 181 h 10056"/>
              <a:gd name="connsiteX325" fmla="*/ 2141 w 10227"/>
              <a:gd name="connsiteY325" fmla="*/ 149 h 10056"/>
              <a:gd name="connsiteX326" fmla="*/ 2186 w 10227"/>
              <a:gd name="connsiteY326" fmla="*/ 56 h 10056"/>
              <a:gd name="connsiteX327" fmla="*/ 2457 w 10227"/>
              <a:gd name="connsiteY327" fmla="*/ 430 h 10056"/>
              <a:gd name="connsiteX328" fmla="*/ 2614 w 10227"/>
              <a:gd name="connsiteY328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619 w 10227"/>
              <a:gd name="connsiteY233" fmla="*/ 8280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754 w 10227"/>
              <a:gd name="connsiteY230" fmla="*/ 8405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799 w 10227"/>
              <a:gd name="connsiteY229" fmla="*/ 8405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822 w 10227"/>
              <a:gd name="connsiteY228" fmla="*/ 8436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67 w 10227"/>
              <a:gd name="connsiteY227" fmla="*/ 8592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89 w 10227"/>
              <a:gd name="connsiteY226" fmla="*/ 8623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879 w 10227"/>
              <a:gd name="connsiteY226" fmla="*/ 9358 h 10056"/>
              <a:gd name="connsiteX227" fmla="*/ 4835 w 10227"/>
              <a:gd name="connsiteY227" fmla="*/ 9243 h 10056"/>
              <a:gd name="connsiteX228" fmla="*/ 4727 w 10227"/>
              <a:gd name="connsiteY228" fmla="*/ 9304 h 10056"/>
              <a:gd name="connsiteX229" fmla="*/ 4698 w 10227"/>
              <a:gd name="connsiteY229" fmla="*/ 9129 h 10056"/>
              <a:gd name="connsiteX230" fmla="*/ 4556 w 10227"/>
              <a:gd name="connsiteY230" fmla="*/ 8974 h 10056"/>
              <a:gd name="connsiteX231" fmla="*/ 4517 w 10227"/>
              <a:gd name="connsiteY231" fmla="*/ 8822 h 10056"/>
              <a:gd name="connsiteX232" fmla="*/ 4504 w 10227"/>
              <a:gd name="connsiteY232" fmla="*/ 8644 h 10056"/>
              <a:gd name="connsiteX233" fmla="*/ 4459 w 10227"/>
              <a:gd name="connsiteY233" fmla="*/ 8608 h 10056"/>
              <a:gd name="connsiteX234" fmla="*/ 4432 w 10227"/>
              <a:gd name="connsiteY234" fmla="*/ 8628 h 10056"/>
              <a:gd name="connsiteX235" fmla="*/ 4440 w 10227"/>
              <a:gd name="connsiteY235" fmla="*/ 8317 h 10056"/>
              <a:gd name="connsiteX236" fmla="*/ 4439 w 10227"/>
              <a:gd name="connsiteY236" fmla="*/ 8000 h 10056"/>
              <a:gd name="connsiteX237" fmla="*/ 4326 w 10227"/>
              <a:gd name="connsiteY237" fmla="*/ 7906 h 10056"/>
              <a:gd name="connsiteX238" fmla="*/ 4236 w 10227"/>
              <a:gd name="connsiteY238" fmla="*/ 7844 h 10056"/>
              <a:gd name="connsiteX239" fmla="*/ 4191 w 10227"/>
              <a:gd name="connsiteY239" fmla="*/ 7844 h 10056"/>
              <a:gd name="connsiteX240" fmla="*/ 4056 w 10227"/>
              <a:gd name="connsiteY240" fmla="*/ 7688 h 10056"/>
              <a:gd name="connsiteX241" fmla="*/ 3988 w 10227"/>
              <a:gd name="connsiteY241" fmla="*/ 7626 h 10056"/>
              <a:gd name="connsiteX242" fmla="*/ 3943 w 10227"/>
              <a:gd name="connsiteY242" fmla="*/ 7533 h 10056"/>
              <a:gd name="connsiteX243" fmla="*/ 3898 w 10227"/>
              <a:gd name="connsiteY243" fmla="*/ 7533 h 10056"/>
              <a:gd name="connsiteX244" fmla="*/ 3898 w 10227"/>
              <a:gd name="connsiteY244" fmla="*/ 7501 h 10056"/>
              <a:gd name="connsiteX245" fmla="*/ 3876 w 10227"/>
              <a:gd name="connsiteY245" fmla="*/ 7439 h 10056"/>
              <a:gd name="connsiteX246" fmla="*/ 3831 w 10227"/>
              <a:gd name="connsiteY246" fmla="*/ 7408 h 10056"/>
              <a:gd name="connsiteX247" fmla="*/ 3763 w 10227"/>
              <a:gd name="connsiteY247" fmla="*/ 7252 h 10056"/>
              <a:gd name="connsiteX248" fmla="*/ 3741 w 10227"/>
              <a:gd name="connsiteY248" fmla="*/ 7252 h 10056"/>
              <a:gd name="connsiteX249" fmla="*/ 3741 w 10227"/>
              <a:gd name="connsiteY249" fmla="*/ 7221 h 10056"/>
              <a:gd name="connsiteX250" fmla="*/ 3741 w 10227"/>
              <a:gd name="connsiteY250" fmla="*/ 7128 h 10056"/>
              <a:gd name="connsiteX251" fmla="*/ 3708 w 10227"/>
              <a:gd name="connsiteY251" fmla="*/ 7302 h 10056"/>
              <a:gd name="connsiteX252" fmla="*/ 3694 w 10227"/>
              <a:gd name="connsiteY252" fmla="*/ 7227 h 10056"/>
              <a:gd name="connsiteX253" fmla="*/ 3605 w 10227"/>
              <a:gd name="connsiteY253" fmla="*/ 7166 h 10056"/>
              <a:gd name="connsiteX254" fmla="*/ 3587 w 10227"/>
              <a:gd name="connsiteY254" fmla="*/ 7118 h 10056"/>
              <a:gd name="connsiteX255" fmla="*/ 3572 w 10227"/>
              <a:gd name="connsiteY255" fmla="*/ 7095 h 10056"/>
              <a:gd name="connsiteX256" fmla="*/ 3536 w 10227"/>
              <a:gd name="connsiteY256" fmla="*/ 6999 h 10056"/>
              <a:gd name="connsiteX257" fmla="*/ 3427 w 10227"/>
              <a:gd name="connsiteY257" fmla="*/ 6963 h 10056"/>
              <a:gd name="connsiteX258" fmla="*/ 3403 w 10227"/>
              <a:gd name="connsiteY258" fmla="*/ 6835 h 10056"/>
              <a:gd name="connsiteX259" fmla="*/ 3353 w 10227"/>
              <a:gd name="connsiteY259" fmla="*/ 6809 h 10056"/>
              <a:gd name="connsiteX260" fmla="*/ 3310 w 10227"/>
              <a:gd name="connsiteY260" fmla="*/ 6738 h 10056"/>
              <a:gd name="connsiteX261" fmla="*/ 3311 w 10227"/>
              <a:gd name="connsiteY261" fmla="*/ 6633 h 10056"/>
              <a:gd name="connsiteX262" fmla="*/ 3245 w 10227"/>
              <a:gd name="connsiteY262" fmla="*/ 6318 h 10056"/>
              <a:gd name="connsiteX263" fmla="*/ 3200 w 10227"/>
              <a:gd name="connsiteY263" fmla="*/ 6255 h 10056"/>
              <a:gd name="connsiteX264" fmla="*/ 3177 w 10227"/>
              <a:gd name="connsiteY264" fmla="*/ 6255 h 10056"/>
              <a:gd name="connsiteX265" fmla="*/ 3110 w 10227"/>
              <a:gd name="connsiteY265" fmla="*/ 6162 h 10056"/>
              <a:gd name="connsiteX266" fmla="*/ 3042 w 10227"/>
              <a:gd name="connsiteY266" fmla="*/ 6037 h 10056"/>
              <a:gd name="connsiteX267" fmla="*/ 2984 w 10227"/>
              <a:gd name="connsiteY267" fmla="*/ 6022 h 10056"/>
              <a:gd name="connsiteX268" fmla="*/ 2934 w 10227"/>
              <a:gd name="connsiteY268" fmla="*/ 5965 h 10056"/>
              <a:gd name="connsiteX269" fmla="*/ 2853 w 10227"/>
              <a:gd name="connsiteY269" fmla="*/ 5871 h 10056"/>
              <a:gd name="connsiteX270" fmla="*/ 2807 w 10227"/>
              <a:gd name="connsiteY270" fmla="*/ 5829 h 10056"/>
              <a:gd name="connsiteX271" fmla="*/ 2687 w 10227"/>
              <a:gd name="connsiteY271" fmla="*/ 5688 h 10056"/>
              <a:gd name="connsiteX272" fmla="*/ 2620 w 10227"/>
              <a:gd name="connsiteY272" fmla="*/ 5511 h 10056"/>
              <a:gd name="connsiteX273" fmla="*/ 2512 w 10227"/>
              <a:gd name="connsiteY273" fmla="*/ 5220 h 10056"/>
              <a:gd name="connsiteX274" fmla="*/ 2479 w 10227"/>
              <a:gd name="connsiteY274" fmla="*/ 4947 h 10056"/>
              <a:gd name="connsiteX275" fmla="*/ 2457 w 10227"/>
              <a:gd name="connsiteY275" fmla="*/ 4885 h 10056"/>
              <a:gd name="connsiteX276" fmla="*/ 2403 w 10227"/>
              <a:gd name="connsiteY276" fmla="*/ 5037 h 10056"/>
              <a:gd name="connsiteX277" fmla="*/ 2344 w 10227"/>
              <a:gd name="connsiteY277" fmla="*/ 4760 h 10056"/>
              <a:gd name="connsiteX278" fmla="*/ 2344 w 10227"/>
              <a:gd name="connsiteY278" fmla="*/ 4698 h 10056"/>
              <a:gd name="connsiteX279" fmla="*/ 2313 w 10227"/>
              <a:gd name="connsiteY279" fmla="*/ 4850 h 10056"/>
              <a:gd name="connsiteX280" fmla="*/ 2209 w 10227"/>
              <a:gd name="connsiteY280" fmla="*/ 4511 h 10056"/>
              <a:gd name="connsiteX281" fmla="*/ 2186 w 10227"/>
              <a:gd name="connsiteY281" fmla="*/ 4480 h 10056"/>
              <a:gd name="connsiteX282" fmla="*/ 2141 w 10227"/>
              <a:gd name="connsiteY282" fmla="*/ 4386 h 10056"/>
              <a:gd name="connsiteX283" fmla="*/ 2119 w 10227"/>
              <a:gd name="connsiteY283" fmla="*/ 4386 h 10056"/>
              <a:gd name="connsiteX284" fmla="*/ 2159 w 10227"/>
              <a:gd name="connsiteY284" fmla="*/ 4605 h 10056"/>
              <a:gd name="connsiteX285" fmla="*/ 2101 w 10227"/>
              <a:gd name="connsiteY285" fmla="*/ 4503 h 10056"/>
              <a:gd name="connsiteX286" fmla="*/ 2016 w 10227"/>
              <a:gd name="connsiteY286" fmla="*/ 4425 h 10056"/>
              <a:gd name="connsiteX287" fmla="*/ 1993 w 10227"/>
              <a:gd name="connsiteY287" fmla="*/ 4332 h 10056"/>
              <a:gd name="connsiteX288" fmla="*/ 1893 w 10227"/>
              <a:gd name="connsiteY288" fmla="*/ 4169 h 10056"/>
              <a:gd name="connsiteX289" fmla="*/ 1779 w 10227"/>
              <a:gd name="connsiteY289" fmla="*/ 3967 h 10056"/>
              <a:gd name="connsiteX290" fmla="*/ 1615 w 10227"/>
              <a:gd name="connsiteY290" fmla="*/ 3747 h 10056"/>
              <a:gd name="connsiteX291" fmla="*/ 1518 w 10227"/>
              <a:gd name="connsiteY291" fmla="*/ 3476 h 10056"/>
              <a:gd name="connsiteX292" fmla="*/ 1395 w 10227"/>
              <a:gd name="connsiteY292" fmla="*/ 3194 h 10056"/>
              <a:gd name="connsiteX293" fmla="*/ 1331 w 10227"/>
              <a:gd name="connsiteY293" fmla="*/ 2891 h 10056"/>
              <a:gd name="connsiteX294" fmla="*/ 1195 w 10227"/>
              <a:gd name="connsiteY294" fmla="*/ 2548 h 10056"/>
              <a:gd name="connsiteX295" fmla="*/ 1235 w 10227"/>
              <a:gd name="connsiteY295" fmla="*/ 2916 h 10056"/>
              <a:gd name="connsiteX296" fmla="*/ 1128 w 10227"/>
              <a:gd name="connsiteY296" fmla="*/ 2424 h 10056"/>
              <a:gd name="connsiteX297" fmla="*/ 1129 w 10227"/>
              <a:gd name="connsiteY297" fmla="*/ 2702 h 10056"/>
              <a:gd name="connsiteX298" fmla="*/ 1013 w 10227"/>
              <a:gd name="connsiteY298" fmla="*/ 2488 h 10056"/>
              <a:gd name="connsiteX299" fmla="*/ 993 w 10227"/>
              <a:gd name="connsiteY299" fmla="*/ 2237 h 10056"/>
              <a:gd name="connsiteX300" fmla="*/ 923 w 10227"/>
              <a:gd name="connsiteY300" fmla="*/ 2364 h 10056"/>
              <a:gd name="connsiteX301" fmla="*/ 841 w 10227"/>
              <a:gd name="connsiteY301" fmla="*/ 2130 h 10056"/>
              <a:gd name="connsiteX302" fmla="*/ 722 w 10227"/>
              <a:gd name="connsiteY302" fmla="*/ 1925 h 10056"/>
              <a:gd name="connsiteX303" fmla="*/ 700 w 10227"/>
              <a:gd name="connsiteY303" fmla="*/ 1863 h 10056"/>
              <a:gd name="connsiteX304" fmla="*/ 610 w 10227"/>
              <a:gd name="connsiteY304" fmla="*/ 1707 h 10056"/>
              <a:gd name="connsiteX305" fmla="*/ 542 w 10227"/>
              <a:gd name="connsiteY305" fmla="*/ 1614 h 10056"/>
              <a:gd name="connsiteX306" fmla="*/ 497 w 10227"/>
              <a:gd name="connsiteY306" fmla="*/ 1551 h 10056"/>
              <a:gd name="connsiteX307" fmla="*/ 430 w 10227"/>
              <a:gd name="connsiteY307" fmla="*/ 1520 h 10056"/>
              <a:gd name="connsiteX308" fmla="*/ 0 w 10227"/>
              <a:gd name="connsiteY308" fmla="*/ 1069 h 10056"/>
              <a:gd name="connsiteX309" fmla="*/ 44 w 10227"/>
              <a:gd name="connsiteY309" fmla="*/ 941 h 10056"/>
              <a:gd name="connsiteX310" fmla="*/ 375 w 10227"/>
              <a:gd name="connsiteY310" fmla="*/ 695 h 10056"/>
              <a:gd name="connsiteX311" fmla="*/ 537 w 10227"/>
              <a:gd name="connsiteY311" fmla="*/ 559 h 10056"/>
              <a:gd name="connsiteX312" fmla="*/ 830 w 10227"/>
              <a:gd name="connsiteY312" fmla="*/ 704 h 10056"/>
              <a:gd name="connsiteX313" fmla="*/ 858 w 10227"/>
              <a:gd name="connsiteY313" fmla="*/ 782 h 10056"/>
              <a:gd name="connsiteX314" fmla="*/ 835 w 10227"/>
              <a:gd name="connsiteY314" fmla="*/ 648 h 10056"/>
              <a:gd name="connsiteX315" fmla="*/ 970 w 10227"/>
              <a:gd name="connsiteY315" fmla="*/ 648 h 10056"/>
              <a:gd name="connsiteX316" fmla="*/ 1038 w 10227"/>
              <a:gd name="connsiteY316" fmla="*/ 648 h 10056"/>
              <a:gd name="connsiteX317" fmla="*/ 1105 w 10227"/>
              <a:gd name="connsiteY317" fmla="*/ 741 h 10056"/>
              <a:gd name="connsiteX318" fmla="*/ 1195 w 10227"/>
              <a:gd name="connsiteY318" fmla="*/ 928 h 10056"/>
              <a:gd name="connsiteX319" fmla="*/ 1334 w 10227"/>
              <a:gd name="connsiteY319" fmla="*/ 781 h 10056"/>
              <a:gd name="connsiteX320" fmla="*/ 1496 w 10227"/>
              <a:gd name="connsiteY320" fmla="*/ 319 h 10056"/>
              <a:gd name="connsiteX321" fmla="*/ 1714 w 10227"/>
              <a:gd name="connsiteY321" fmla="*/ 187 h 10056"/>
              <a:gd name="connsiteX322" fmla="*/ 1861 w 10227"/>
              <a:gd name="connsiteY322" fmla="*/ 15 h 10056"/>
              <a:gd name="connsiteX323" fmla="*/ 2005 w 10227"/>
              <a:gd name="connsiteY323" fmla="*/ 238 h 10056"/>
              <a:gd name="connsiteX324" fmla="*/ 2074 w 10227"/>
              <a:gd name="connsiteY324" fmla="*/ 336 h 10056"/>
              <a:gd name="connsiteX325" fmla="*/ 2119 w 10227"/>
              <a:gd name="connsiteY325" fmla="*/ 181 h 10056"/>
              <a:gd name="connsiteX326" fmla="*/ 2141 w 10227"/>
              <a:gd name="connsiteY326" fmla="*/ 149 h 10056"/>
              <a:gd name="connsiteX327" fmla="*/ 2186 w 10227"/>
              <a:gd name="connsiteY327" fmla="*/ 56 h 10056"/>
              <a:gd name="connsiteX328" fmla="*/ 2457 w 10227"/>
              <a:gd name="connsiteY328" fmla="*/ 430 h 10056"/>
              <a:gd name="connsiteX329" fmla="*/ 2614 w 10227"/>
              <a:gd name="connsiteY329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4957 w 10227"/>
              <a:gd name="connsiteY224" fmla="*/ 9121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34 w 10227"/>
              <a:gd name="connsiteY225" fmla="*/ 8810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  <a:gd name="connsiteX0" fmla="*/ 2614 w 10227"/>
              <a:gd name="connsiteY0" fmla="*/ 679 h 10056"/>
              <a:gd name="connsiteX1" fmla="*/ 2817 w 10227"/>
              <a:gd name="connsiteY1" fmla="*/ 866 h 10056"/>
              <a:gd name="connsiteX2" fmla="*/ 2952 w 10227"/>
              <a:gd name="connsiteY2" fmla="*/ 928 h 10056"/>
              <a:gd name="connsiteX3" fmla="*/ 3020 w 10227"/>
              <a:gd name="connsiteY3" fmla="*/ 1053 h 10056"/>
              <a:gd name="connsiteX4" fmla="*/ 3020 w 10227"/>
              <a:gd name="connsiteY4" fmla="*/ 1240 h 10056"/>
              <a:gd name="connsiteX5" fmla="*/ 3042 w 10227"/>
              <a:gd name="connsiteY5" fmla="*/ 1333 h 10056"/>
              <a:gd name="connsiteX6" fmla="*/ 3200 w 10227"/>
              <a:gd name="connsiteY6" fmla="*/ 1458 h 10056"/>
              <a:gd name="connsiteX7" fmla="*/ 3470 w 10227"/>
              <a:gd name="connsiteY7" fmla="*/ 1707 h 10056"/>
              <a:gd name="connsiteX8" fmla="*/ 3538 w 10227"/>
              <a:gd name="connsiteY8" fmla="*/ 1707 h 10056"/>
              <a:gd name="connsiteX9" fmla="*/ 3605 w 10227"/>
              <a:gd name="connsiteY9" fmla="*/ 1738 h 10056"/>
              <a:gd name="connsiteX10" fmla="*/ 3808 w 10227"/>
              <a:gd name="connsiteY10" fmla="*/ 1956 h 10056"/>
              <a:gd name="connsiteX11" fmla="*/ 3695 w 10227"/>
              <a:gd name="connsiteY11" fmla="*/ 2237 h 10056"/>
              <a:gd name="connsiteX12" fmla="*/ 3741 w 10227"/>
              <a:gd name="connsiteY12" fmla="*/ 2330 h 10056"/>
              <a:gd name="connsiteX13" fmla="*/ 3695 w 10227"/>
              <a:gd name="connsiteY13" fmla="*/ 2424 h 10056"/>
              <a:gd name="connsiteX14" fmla="*/ 3763 w 10227"/>
              <a:gd name="connsiteY14" fmla="*/ 2548 h 10056"/>
              <a:gd name="connsiteX15" fmla="*/ 3831 w 10227"/>
              <a:gd name="connsiteY15" fmla="*/ 2548 h 10056"/>
              <a:gd name="connsiteX16" fmla="*/ 3876 w 10227"/>
              <a:gd name="connsiteY16" fmla="*/ 2517 h 10056"/>
              <a:gd name="connsiteX17" fmla="*/ 3943 w 10227"/>
              <a:gd name="connsiteY17" fmla="*/ 2517 h 10056"/>
              <a:gd name="connsiteX18" fmla="*/ 3988 w 10227"/>
              <a:gd name="connsiteY18" fmla="*/ 2548 h 10056"/>
              <a:gd name="connsiteX19" fmla="*/ 4123 w 10227"/>
              <a:gd name="connsiteY19" fmla="*/ 2704 h 10056"/>
              <a:gd name="connsiteX20" fmla="*/ 4236 w 10227"/>
              <a:gd name="connsiteY20" fmla="*/ 2797 h 10056"/>
              <a:gd name="connsiteX21" fmla="*/ 4326 w 10227"/>
              <a:gd name="connsiteY21" fmla="*/ 2797 h 10056"/>
              <a:gd name="connsiteX22" fmla="*/ 4596 w 10227"/>
              <a:gd name="connsiteY22" fmla="*/ 2704 h 10056"/>
              <a:gd name="connsiteX23" fmla="*/ 4686 w 10227"/>
              <a:gd name="connsiteY23" fmla="*/ 2797 h 10056"/>
              <a:gd name="connsiteX24" fmla="*/ 4822 w 10227"/>
              <a:gd name="connsiteY24" fmla="*/ 2891 h 10056"/>
              <a:gd name="connsiteX25" fmla="*/ 4979 w 10227"/>
              <a:gd name="connsiteY25" fmla="*/ 2984 h 10056"/>
              <a:gd name="connsiteX26" fmla="*/ 5092 w 10227"/>
              <a:gd name="connsiteY26" fmla="*/ 2922 h 10056"/>
              <a:gd name="connsiteX27" fmla="*/ 5159 w 10227"/>
              <a:gd name="connsiteY27" fmla="*/ 2891 h 10056"/>
              <a:gd name="connsiteX28" fmla="*/ 5182 w 10227"/>
              <a:gd name="connsiteY28" fmla="*/ 2797 h 10056"/>
              <a:gd name="connsiteX29" fmla="*/ 5227 w 10227"/>
              <a:gd name="connsiteY29" fmla="*/ 2704 h 10056"/>
              <a:gd name="connsiteX30" fmla="*/ 5295 w 10227"/>
              <a:gd name="connsiteY30" fmla="*/ 2611 h 10056"/>
              <a:gd name="connsiteX31" fmla="*/ 5362 w 10227"/>
              <a:gd name="connsiteY31" fmla="*/ 2517 h 10056"/>
              <a:gd name="connsiteX32" fmla="*/ 5385 w 10227"/>
              <a:gd name="connsiteY32" fmla="*/ 2517 h 10056"/>
              <a:gd name="connsiteX33" fmla="*/ 5475 w 10227"/>
              <a:gd name="connsiteY33" fmla="*/ 2517 h 10056"/>
              <a:gd name="connsiteX34" fmla="*/ 5520 w 10227"/>
              <a:gd name="connsiteY34" fmla="*/ 2611 h 10056"/>
              <a:gd name="connsiteX35" fmla="*/ 5542 w 10227"/>
              <a:gd name="connsiteY35" fmla="*/ 2704 h 10056"/>
              <a:gd name="connsiteX36" fmla="*/ 5587 w 10227"/>
              <a:gd name="connsiteY36" fmla="*/ 2704 h 10056"/>
              <a:gd name="connsiteX37" fmla="*/ 5587 w 10227"/>
              <a:gd name="connsiteY37" fmla="*/ 2735 h 10056"/>
              <a:gd name="connsiteX38" fmla="*/ 5655 w 10227"/>
              <a:gd name="connsiteY38" fmla="*/ 2891 h 10056"/>
              <a:gd name="connsiteX39" fmla="*/ 5655 w 10227"/>
              <a:gd name="connsiteY39" fmla="*/ 2922 h 10056"/>
              <a:gd name="connsiteX40" fmla="*/ 5655 w 10227"/>
              <a:gd name="connsiteY40" fmla="*/ 2984 h 10056"/>
              <a:gd name="connsiteX41" fmla="*/ 5677 w 10227"/>
              <a:gd name="connsiteY41" fmla="*/ 2984 h 10056"/>
              <a:gd name="connsiteX42" fmla="*/ 5722 w 10227"/>
              <a:gd name="connsiteY42" fmla="*/ 3016 h 10056"/>
              <a:gd name="connsiteX43" fmla="*/ 5745 w 10227"/>
              <a:gd name="connsiteY43" fmla="*/ 3078 h 10056"/>
              <a:gd name="connsiteX44" fmla="*/ 5745 w 10227"/>
              <a:gd name="connsiteY44" fmla="*/ 3109 h 10056"/>
              <a:gd name="connsiteX45" fmla="*/ 5790 w 10227"/>
              <a:gd name="connsiteY45" fmla="*/ 3202 h 10056"/>
              <a:gd name="connsiteX46" fmla="*/ 5813 w 10227"/>
              <a:gd name="connsiteY46" fmla="*/ 3234 h 10056"/>
              <a:gd name="connsiteX47" fmla="*/ 5858 w 10227"/>
              <a:gd name="connsiteY47" fmla="*/ 3296 h 10056"/>
              <a:gd name="connsiteX48" fmla="*/ 5903 w 10227"/>
              <a:gd name="connsiteY48" fmla="*/ 3327 h 10056"/>
              <a:gd name="connsiteX49" fmla="*/ 5948 w 10227"/>
              <a:gd name="connsiteY49" fmla="*/ 3389 h 10056"/>
              <a:gd name="connsiteX50" fmla="*/ 5970 w 10227"/>
              <a:gd name="connsiteY50" fmla="*/ 3514 h 10056"/>
              <a:gd name="connsiteX51" fmla="*/ 6015 w 10227"/>
              <a:gd name="connsiteY51" fmla="*/ 3576 h 10056"/>
              <a:gd name="connsiteX52" fmla="*/ 6083 w 10227"/>
              <a:gd name="connsiteY52" fmla="*/ 3607 h 10056"/>
              <a:gd name="connsiteX53" fmla="*/ 6173 w 10227"/>
              <a:gd name="connsiteY53" fmla="*/ 3670 h 10056"/>
              <a:gd name="connsiteX54" fmla="*/ 6218 w 10227"/>
              <a:gd name="connsiteY54" fmla="*/ 3670 h 10056"/>
              <a:gd name="connsiteX55" fmla="*/ 6241 w 10227"/>
              <a:gd name="connsiteY55" fmla="*/ 3701 h 10056"/>
              <a:gd name="connsiteX56" fmla="*/ 6286 w 10227"/>
              <a:gd name="connsiteY56" fmla="*/ 3701 h 10056"/>
              <a:gd name="connsiteX57" fmla="*/ 6308 w 10227"/>
              <a:gd name="connsiteY57" fmla="*/ 3763 h 10056"/>
              <a:gd name="connsiteX58" fmla="*/ 6353 w 10227"/>
              <a:gd name="connsiteY58" fmla="*/ 3794 h 10056"/>
              <a:gd name="connsiteX59" fmla="*/ 6376 w 10227"/>
              <a:gd name="connsiteY59" fmla="*/ 3825 h 10056"/>
              <a:gd name="connsiteX60" fmla="*/ 6443 w 10227"/>
              <a:gd name="connsiteY60" fmla="*/ 3981 h 10056"/>
              <a:gd name="connsiteX61" fmla="*/ 6466 w 10227"/>
              <a:gd name="connsiteY61" fmla="*/ 4012 h 10056"/>
              <a:gd name="connsiteX62" fmla="*/ 6511 w 10227"/>
              <a:gd name="connsiteY62" fmla="*/ 4075 h 10056"/>
              <a:gd name="connsiteX63" fmla="*/ 6533 w 10227"/>
              <a:gd name="connsiteY63" fmla="*/ 4106 h 10056"/>
              <a:gd name="connsiteX64" fmla="*/ 6533 w 10227"/>
              <a:gd name="connsiteY64" fmla="*/ 4075 h 10056"/>
              <a:gd name="connsiteX65" fmla="*/ 6578 w 10227"/>
              <a:gd name="connsiteY65" fmla="*/ 4012 h 10056"/>
              <a:gd name="connsiteX66" fmla="*/ 6646 w 10227"/>
              <a:gd name="connsiteY66" fmla="*/ 3888 h 10056"/>
              <a:gd name="connsiteX67" fmla="*/ 6646 w 10227"/>
              <a:gd name="connsiteY67" fmla="*/ 3825 h 10056"/>
              <a:gd name="connsiteX68" fmla="*/ 6713 w 10227"/>
              <a:gd name="connsiteY68" fmla="*/ 3825 h 10056"/>
              <a:gd name="connsiteX69" fmla="*/ 6736 w 10227"/>
              <a:gd name="connsiteY69" fmla="*/ 3888 h 10056"/>
              <a:gd name="connsiteX70" fmla="*/ 6804 w 10227"/>
              <a:gd name="connsiteY70" fmla="*/ 3888 h 10056"/>
              <a:gd name="connsiteX71" fmla="*/ 6804 w 10227"/>
              <a:gd name="connsiteY71" fmla="*/ 3919 h 10056"/>
              <a:gd name="connsiteX72" fmla="*/ 6849 w 10227"/>
              <a:gd name="connsiteY72" fmla="*/ 3919 h 10056"/>
              <a:gd name="connsiteX73" fmla="*/ 6894 w 10227"/>
              <a:gd name="connsiteY73" fmla="*/ 3981 h 10056"/>
              <a:gd name="connsiteX74" fmla="*/ 6961 w 10227"/>
              <a:gd name="connsiteY74" fmla="*/ 3981 h 10056"/>
              <a:gd name="connsiteX75" fmla="*/ 7029 w 10227"/>
              <a:gd name="connsiteY75" fmla="*/ 3919 h 10056"/>
              <a:gd name="connsiteX76" fmla="*/ 7074 w 10227"/>
              <a:gd name="connsiteY76" fmla="*/ 3825 h 10056"/>
              <a:gd name="connsiteX77" fmla="*/ 7096 w 10227"/>
              <a:gd name="connsiteY77" fmla="*/ 3794 h 10056"/>
              <a:gd name="connsiteX78" fmla="*/ 7141 w 10227"/>
              <a:gd name="connsiteY78" fmla="*/ 3794 h 10056"/>
              <a:gd name="connsiteX79" fmla="*/ 7209 w 10227"/>
              <a:gd name="connsiteY79" fmla="*/ 3825 h 10056"/>
              <a:gd name="connsiteX80" fmla="*/ 7232 w 10227"/>
              <a:gd name="connsiteY80" fmla="*/ 3888 h 10056"/>
              <a:gd name="connsiteX81" fmla="*/ 7232 w 10227"/>
              <a:gd name="connsiteY81" fmla="*/ 3919 h 10056"/>
              <a:gd name="connsiteX82" fmla="*/ 7232 w 10227"/>
              <a:gd name="connsiteY82" fmla="*/ 4075 h 10056"/>
              <a:gd name="connsiteX83" fmla="*/ 7232 w 10227"/>
              <a:gd name="connsiteY83" fmla="*/ 4168 h 10056"/>
              <a:gd name="connsiteX84" fmla="*/ 7232 w 10227"/>
              <a:gd name="connsiteY84" fmla="*/ 4199 h 10056"/>
              <a:gd name="connsiteX85" fmla="*/ 7277 w 10227"/>
              <a:gd name="connsiteY85" fmla="*/ 4293 h 10056"/>
              <a:gd name="connsiteX86" fmla="*/ 7299 w 10227"/>
              <a:gd name="connsiteY86" fmla="*/ 4480 h 10056"/>
              <a:gd name="connsiteX87" fmla="*/ 7299 w 10227"/>
              <a:gd name="connsiteY87" fmla="*/ 5134 h 10056"/>
              <a:gd name="connsiteX88" fmla="*/ 7367 w 10227"/>
              <a:gd name="connsiteY88" fmla="*/ 5165 h 10056"/>
              <a:gd name="connsiteX89" fmla="*/ 7524 w 10227"/>
              <a:gd name="connsiteY89" fmla="*/ 5290 h 10056"/>
              <a:gd name="connsiteX90" fmla="*/ 7659 w 10227"/>
              <a:gd name="connsiteY90" fmla="*/ 5352 h 10056"/>
              <a:gd name="connsiteX91" fmla="*/ 7772 w 10227"/>
              <a:gd name="connsiteY91" fmla="*/ 5383 h 10056"/>
              <a:gd name="connsiteX92" fmla="*/ 7930 w 10227"/>
              <a:gd name="connsiteY92" fmla="*/ 5165 h 10056"/>
              <a:gd name="connsiteX93" fmla="*/ 7997 w 10227"/>
              <a:gd name="connsiteY93" fmla="*/ 5134 h 10056"/>
              <a:gd name="connsiteX94" fmla="*/ 8087 w 10227"/>
              <a:gd name="connsiteY94" fmla="*/ 5165 h 10056"/>
              <a:gd name="connsiteX95" fmla="*/ 8132 w 10227"/>
              <a:gd name="connsiteY95" fmla="*/ 5165 h 10056"/>
              <a:gd name="connsiteX96" fmla="*/ 8268 w 10227"/>
              <a:gd name="connsiteY96" fmla="*/ 5290 h 10056"/>
              <a:gd name="connsiteX97" fmla="*/ 8290 w 10227"/>
              <a:gd name="connsiteY97" fmla="*/ 5196 h 10056"/>
              <a:gd name="connsiteX98" fmla="*/ 8358 w 10227"/>
              <a:gd name="connsiteY98" fmla="*/ 5196 h 10056"/>
              <a:gd name="connsiteX99" fmla="*/ 8425 w 10227"/>
              <a:gd name="connsiteY99" fmla="*/ 5258 h 10056"/>
              <a:gd name="connsiteX100" fmla="*/ 8493 w 10227"/>
              <a:gd name="connsiteY100" fmla="*/ 5290 h 10056"/>
              <a:gd name="connsiteX101" fmla="*/ 8448 w 10227"/>
              <a:gd name="connsiteY101" fmla="*/ 5445 h 10056"/>
              <a:gd name="connsiteX102" fmla="*/ 8493 w 10227"/>
              <a:gd name="connsiteY102" fmla="*/ 5539 h 10056"/>
              <a:gd name="connsiteX103" fmla="*/ 8425 w 10227"/>
              <a:gd name="connsiteY103" fmla="*/ 5570 h 10056"/>
              <a:gd name="connsiteX104" fmla="*/ 8290 w 10227"/>
              <a:gd name="connsiteY104" fmla="*/ 5632 h 10056"/>
              <a:gd name="connsiteX105" fmla="*/ 8200 w 10227"/>
              <a:gd name="connsiteY105" fmla="*/ 5757 h 10056"/>
              <a:gd name="connsiteX106" fmla="*/ 8222 w 10227"/>
              <a:gd name="connsiteY106" fmla="*/ 5850 h 10056"/>
              <a:gd name="connsiteX107" fmla="*/ 8313 w 10227"/>
              <a:gd name="connsiteY107" fmla="*/ 5788 h 10056"/>
              <a:gd name="connsiteX108" fmla="*/ 8808 w 10227"/>
              <a:gd name="connsiteY108" fmla="*/ 5850 h 10056"/>
              <a:gd name="connsiteX109" fmla="*/ 8943 w 10227"/>
              <a:gd name="connsiteY109" fmla="*/ 6131 h 10056"/>
              <a:gd name="connsiteX110" fmla="*/ 8853 w 10227"/>
              <a:gd name="connsiteY110" fmla="*/ 6224 h 10056"/>
              <a:gd name="connsiteX111" fmla="*/ 8876 w 10227"/>
              <a:gd name="connsiteY111" fmla="*/ 6255 h 10056"/>
              <a:gd name="connsiteX112" fmla="*/ 8853 w 10227"/>
              <a:gd name="connsiteY112" fmla="*/ 6349 h 10056"/>
              <a:gd name="connsiteX113" fmla="*/ 8808 w 10227"/>
              <a:gd name="connsiteY113" fmla="*/ 6536 h 10056"/>
              <a:gd name="connsiteX114" fmla="*/ 8876 w 10227"/>
              <a:gd name="connsiteY114" fmla="*/ 6629 h 10056"/>
              <a:gd name="connsiteX115" fmla="*/ 8876 w 10227"/>
              <a:gd name="connsiteY115" fmla="*/ 6754 h 10056"/>
              <a:gd name="connsiteX116" fmla="*/ 8943 w 10227"/>
              <a:gd name="connsiteY116" fmla="*/ 6847 h 10056"/>
              <a:gd name="connsiteX117" fmla="*/ 9056 w 10227"/>
              <a:gd name="connsiteY117" fmla="*/ 6910 h 10056"/>
              <a:gd name="connsiteX118" fmla="*/ 9123 w 10227"/>
              <a:gd name="connsiteY118" fmla="*/ 6910 h 10056"/>
              <a:gd name="connsiteX119" fmla="*/ 9213 w 10227"/>
              <a:gd name="connsiteY119" fmla="*/ 7034 h 10056"/>
              <a:gd name="connsiteX120" fmla="*/ 9304 w 10227"/>
              <a:gd name="connsiteY120" fmla="*/ 7096 h 10056"/>
              <a:gd name="connsiteX121" fmla="*/ 9416 w 10227"/>
              <a:gd name="connsiteY121" fmla="*/ 7221 h 10056"/>
              <a:gd name="connsiteX122" fmla="*/ 9506 w 10227"/>
              <a:gd name="connsiteY122" fmla="*/ 7252 h 10056"/>
              <a:gd name="connsiteX123" fmla="*/ 9844 w 10227"/>
              <a:gd name="connsiteY123" fmla="*/ 7595 h 10056"/>
              <a:gd name="connsiteX124" fmla="*/ 9844 w 10227"/>
              <a:gd name="connsiteY124" fmla="*/ 7720 h 10056"/>
              <a:gd name="connsiteX125" fmla="*/ 9912 w 10227"/>
              <a:gd name="connsiteY125" fmla="*/ 7782 h 10056"/>
              <a:gd name="connsiteX126" fmla="*/ 10002 w 10227"/>
              <a:gd name="connsiteY126" fmla="*/ 7720 h 10056"/>
              <a:gd name="connsiteX127" fmla="*/ 10204 w 10227"/>
              <a:gd name="connsiteY127" fmla="*/ 7844 h 10056"/>
              <a:gd name="connsiteX128" fmla="*/ 10204 w 10227"/>
              <a:gd name="connsiteY128" fmla="*/ 7938 h 10056"/>
              <a:gd name="connsiteX129" fmla="*/ 10227 w 10227"/>
              <a:gd name="connsiteY129" fmla="*/ 8125 h 10056"/>
              <a:gd name="connsiteX130" fmla="*/ 10204 w 10227"/>
              <a:gd name="connsiteY130" fmla="*/ 8125 h 10056"/>
              <a:gd name="connsiteX131" fmla="*/ 10182 w 10227"/>
              <a:gd name="connsiteY131" fmla="*/ 8125 h 10056"/>
              <a:gd name="connsiteX132" fmla="*/ 10137 w 10227"/>
              <a:gd name="connsiteY132" fmla="*/ 8187 h 10056"/>
              <a:gd name="connsiteX133" fmla="*/ 9912 w 10227"/>
              <a:gd name="connsiteY133" fmla="*/ 8374 h 10056"/>
              <a:gd name="connsiteX134" fmla="*/ 9867 w 10227"/>
              <a:gd name="connsiteY134" fmla="*/ 8405 h 10056"/>
              <a:gd name="connsiteX135" fmla="*/ 9799 w 10227"/>
              <a:gd name="connsiteY135" fmla="*/ 8436 h 10056"/>
              <a:gd name="connsiteX136" fmla="*/ 9754 w 10227"/>
              <a:gd name="connsiteY136" fmla="*/ 8498 h 10056"/>
              <a:gd name="connsiteX137" fmla="*/ 9709 w 10227"/>
              <a:gd name="connsiteY137" fmla="*/ 8592 h 10056"/>
              <a:gd name="connsiteX138" fmla="*/ 9686 w 10227"/>
              <a:gd name="connsiteY138" fmla="*/ 8592 h 10056"/>
              <a:gd name="connsiteX139" fmla="*/ 9574 w 10227"/>
              <a:gd name="connsiteY139" fmla="*/ 8592 h 10056"/>
              <a:gd name="connsiteX140" fmla="*/ 9439 w 10227"/>
              <a:gd name="connsiteY140" fmla="*/ 8623 h 10056"/>
              <a:gd name="connsiteX141" fmla="*/ 9371 w 10227"/>
              <a:gd name="connsiteY141" fmla="*/ 8592 h 10056"/>
              <a:gd name="connsiteX142" fmla="*/ 9349 w 10227"/>
              <a:gd name="connsiteY142" fmla="*/ 8592 h 10056"/>
              <a:gd name="connsiteX143" fmla="*/ 9213 w 10227"/>
              <a:gd name="connsiteY143" fmla="*/ 8530 h 10056"/>
              <a:gd name="connsiteX144" fmla="*/ 9078 w 10227"/>
              <a:gd name="connsiteY144" fmla="*/ 8436 h 10056"/>
              <a:gd name="connsiteX145" fmla="*/ 8876 w 10227"/>
              <a:gd name="connsiteY145" fmla="*/ 8218 h 10056"/>
              <a:gd name="connsiteX146" fmla="*/ 8763 w 10227"/>
              <a:gd name="connsiteY146" fmla="*/ 8093 h 10056"/>
              <a:gd name="connsiteX147" fmla="*/ 8583 w 10227"/>
              <a:gd name="connsiteY147" fmla="*/ 8093 h 10056"/>
              <a:gd name="connsiteX148" fmla="*/ 8515 w 10227"/>
              <a:gd name="connsiteY148" fmla="*/ 8031 h 10056"/>
              <a:gd name="connsiteX149" fmla="*/ 8358 w 10227"/>
              <a:gd name="connsiteY149" fmla="*/ 8031 h 10056"/>
              <a:gd name="connsiteX150" fmla="*/ 8313 w 10227"/>
              <a:gd name="connsiteY150" fmla="*/ 8000 h 10056"/>
              <a:gd name="connsiteX151" fmla="*/ 8290 w 10227"/>
              <a:gd name="connsiteY151" fmla="*/ 8000 h 10056"/>
              <a:gd name="connsiteX152" fmla="*/ 8200 w 10227"/>
              <a:gd name="connsiteY152" fmla="*/ 7938 h 10056"/>
              <a:gd name="connsiteX153" fmla="*/ 8155 w 10227"/>
              <a:gd name="connsiteY153" fmla="*/ 7938 h 10056"/>
              <a:gd name="connsiteX154" fmla="*/ 8087 w 10227"/>
              <a:gd name="connsiteY154" fmla="*/ 7844 h 10056"/>
              <a:gd name="connsiteX155" fmla="*/ 8020 w 10227"/>
              <a:gd name="connsiteY155" fmla="*/ 7844 h 10056"/>
              <a:gd name="connsiteX156" fmla="*/ 7997 w 10227"/>
              <a:gd name="connsiteY156" fmla="*/ 7782 h 10056"/>
              <a:gd name="connsiteX157" fmla="*/ 7930 w 10227"/>
              <a:gd name="connsiteY157" fmla="*/ 7720 h 10056"/>
              <a:gd name="connsiteX158" fmla="*/ 7885 w 10227"/>
              <a:gd name="connsiteY158" fmla="*/ 7720 h 10056"/>
              <a:gd name="connsiteX159" fmla="*/ 7772 w 10227"/>
              <a:gd name="connsiteY159" fmla="*/ 7782 h 10056"/>
              <a:gd name="connsiteX160" fmla="*/ 7704 w 10227"/>
              <a:gd name="connsiteY160" fmla="*/ 7720 h 10056"/>
              <a:gd name="connsiteX161" fmla="*/ 7637 w 10227"/>
              <a:gd name="connsiteY161" fmla="*/ 7688 h 10056"/>
              <a:gd name="connsiteX162" fmla="*/ 7592 w 10227"/>
              <a:gd name="connsiteY162" fmla="*/ 7626 h 10056"/>
              <a:gd name="connsiteX163" fmla="*/ 7569 w 10227"/>
              <a:gd name="connsiteY163" fmla="*/ 7595 h 10056"/>
              <a:gd name="connsiteX164" fmla="*/ 7524 w 10227"/>
              <a:gd name="connsiteY164" fmla="*/ 7595 h 10056"/>
              <a:gd name="connsiteX165" fmla="*/ 7502 w 10227"/>
              <a:gd name="connsiteY165" fmla="*/ 7533 h 10056"/>
              <a:gd name="connsiteX166" fmla="*/ 7367 w 10227"/>
              <a:gd name="connsiteY166" fmla="*/ 7533 h 10056"/>
              <a:gd name="connsiteX167" fmla="*/ 7277 w 10227"/>
              <a:gd name="connsiteY167" fmla="*/ 7626 h 10056"/>
              <a:gd name="connsiteX168" fmla="*/ 7232 w 10227"/>
              <a:gd name="connsiteY168" fmla="*/ 7626 h 10056"/>
              <a:gd name="connsiteX169" fmla="*/ 7164 w 10227"/>
              <a:gd name="connsiteY169" fmla="*/ 7626 h 10056"/>
              <a:gd name="connsiteX170" fmla="*/ 7006 w 10227"/>
              <a:gd name="connsiteY170" fmla="*/ 7688 h 10056"/>
              <a:gd name="connsiteX171" fmla="*/ 6939 w 10227"/>
              <a:gd name="connsiteY171" fmla="*/ 7626 h 10056"/>
              <a:gd name="connsiteX172" fmla="*/ 6894 w 10227"/>
              <a:gd name="connsiteY172" fmla="*/ 7626 h 10056"/>
              <a:gd name="connsiteX173" fmla="*/ 6871 w 10227"/>
              <a:gd name="connsiteY173" fmla="*/ 7626 h 10056"/>
              <a:gd name="connsiteX174" fmla="*/ 6849 w 10227"/>
              <a:gd name="connsiteY174" fmla="*/ 7626 h 10056"/>
              <a:gd name="connsiteX175" fmla="*/ 6804 w 10227"/>
              <a:gd name="connsiteY175" fmla="*/ 7688 h 10056"/>
              <a:gd name="connsiteX176" fmla="*/ 6713 w 10227"/>
              <a:gd name="connsiteY176" fmla="*/ 7720 h 10056"/>
              <a:gd name="connsiteX177" fmla="*/ 6646 w 10227"/>
              <a:gd name="connsiteY177" fmla="*/ 7720 h 10056"/>
              <a:gd name="connsiteX178" fmla="*/ 6578 w 10227"/>
              <a:gd name="connsiteY178" fmla="*/ 7720 h 10056"/>
              <a:gd name="connsiteX179" fmla="*/ 6511 w 10227"/>
              <a:gd name="connsiteY179" fmla="*/ 7720 h 10056"/>
              <a:gd name="connsiteX180" fmla="*/ 6466 w 10227"/>
              <a:gd name="connsiteY180" fmla="*/ 7782 h 10056"/>
              <a:gd name="connsiteX181" fmla="*/ 6443 w 10227"/>
              <a:gd name="connsiteY181" fmla="*/ 7813 h 10056"/>
              <a:gd name="connsiteX182" fmla="*/ 6376 w 10227"/>
              <a:gd name="connsiteY182" fmla="*/ 8031 h 10056"/>
              <a:gd name="connsiteX183" fmla="*/ 6353 w 10227"/>
              <a:gd name="connsiteY183" fmla="*/ 8125 h 10056"/>
              <a:gd name="connsiteX184" fmla="*/ 6241 w 10227"/>
              <a:gd name="connsiteY184" fmla="*/ 8280 h 10056"/>
              <a:gd name="connsiteX185" fmla="*/ 6173 w 10227"/>
              <a:gd name="connsiteY185" fmla="*/ 8436 h 10056"/>
              <a:gd name="connsiteX186" fmla="*/ 6150 w 10227"/>
              <a:gd name="connsiteY186" fmla="*/ 8592 h 10056"/>
              <a:gd name="connsiteX187" fmla="*/ 6105 w 10227"/>
              <a:gd name="connsiteY187" fmla="*/ 8623 h 10056"/>
              <a:gd name="connsiteX188" fmla="*/ 6038 w 10227"/>
              <a:gd name="connsiteY188" fmla="*/ 8810 h 10056"/>
              <a:gd name="connsiteX189" fmla="*/ 6015 w 10227"/>
              <a:gd name="connsiteY189" fmla="*/ 8872 h 10056"/>
              <a:gd name="connsiteX190" fmla="*/ 6015 w 10227"/>
              <a:gd name="connsiteY190" fmla="*/ 8903 h 10056"/>
              <a:gd name="connsiteX191" fmla="*/ 6015 w 10227"/>
              <a:gd name="connsiteY191" fmla="*/ 8966 h 10056"/>
              <a:gd name="connsiteX192" fmla="*/ 6015 w 10227"/>
              <a:gd name="connsiteY192" fmla="*/ 8997 h 10056"/>
              <a:gd name="connsiteX193" fmla="*/ 5970 w 10227"/>
              <a:gd name="connsiteY193" fmla="*/ 9059 h 10056"/>
              <a:gd name="connsiteX194" fmla="*/ 5970 w 10227"/>
              <a:gd name="connsiteY194" fmla="*/ 9121 h 10056"/>
              <a:gd name="connsiteX195" fmla="*/ 5903 w 10227"/>
              <a:gd name="connsiteY195" fmla="*/ 9184 h 10056"/>
              <a:gd name="connsiteX196" fmla="*/ 5903 w 10227"/>
              <a:gd name="connsiteY196" fmla="*/ 9215 h 10056"/>
              <a:gd name="connsiteX197" fmla="*/ 5880 w 10227"/>
              <a:gd name="connsiteY197" fmla="*/ 9277 h 10056"/>
              <a:gd name="connsiteX198" fmla="*/ 5858 w 10227"/>
              <a:gd name="connsiteY198" fmla="*/ 9371 h 10056"/>
              <a:gd name="connsiteX199" fmla="*/ 5813 w 10227"/>
              <a:gd name="connsiteY199" fmla="*/ 9402 h 10056"/>
              <a:gd name="connsiteX200" fmla="*/ 5790 w 10227"/>
              <a:gd name="connsiteY200" fmla="*/ 9495 h 10056"/>
              <a:gd name="connsiteX201" fmla="*/ 5745 w 10227"/>
              <a:gd name="connsiteY201" fmla="*/ 9589 h 10056"/>
              <a:gd name="connsiteX202" fmla="*/ 5790 w 10227"/>
              <a:gd name="connsiteY202" fmla="*/ 9682 h 10056"/>
              <a:gd name="connsiteX203" fmla="*/ 5745 w 10227"/>
              <a:gd name="connsiteY203" fmla="*/ 9807 h 10056"/>
              <a:gd name="connsiteX204" fmla="*/ 5677 w 10227"/>
              <a:gd name="connsiteY204" fmla="*/ 9900 h 10056"/>
              <a:gd name="connsiteX205" fmla="*/ 5677 w 10227"/>
              <a:gd name="connsiteY205" fmla="*/ 9963 h 10056"/>
              <a:gd name="connsiteX206" fmla="*/ 5677 w 10227"/>
              <a:gd name="connsiteY206" fmla="*/ 10056 h 10056"/>
              <a:gd name="connsiteX207" fmla="*/ 5655 w 10227"/>
              <a:gd name="connsiteY207" fmla="*/ 9994 h 10056"/>
              <a:gd name="connsiteX208" fmla="*/ 5587 w 10227"/>
              <a:gd name="connsiteY208" fmla="*/ 9994 h 10056"/>
              <a:gd name="connsiteX209" fmla="*/ 5520 w 10227"/>
              <a:gd name="connsiteY209" fmla="*/ 9900 h 10056"/>
              <a:gd name="connsiteX210" fmla="*/ 5475 w 10227"/>
              <a:gd name="connsiteY210" fmla="*/ 9900 h 10056"/>
              <a:gd name="connsiteX211" fmla="*/ 5452 w 10227"/>
              <a:gd name="connsiteY211" fmla="*/ 9869 h 10056"/>
              <a:gd name="connsiteX212" fmla="*/ 5430 w 10227"/>
              <a:gd name="connsiteY212" fmla="*/ 9869 h 10056"/>
              <a:gd name="connsiteX213" fmla="*/ 5362 w 10227"/>
              <a:gd name="connsiteY213" fmla="*/ 9807 h 10056"/>
              <a:gd name="connsiteX214" fmla="*/ 5317 w 10227"/>
              <a:gd name="connsiteY214" fmla="*/ 9807 h 10056"/>
              <a:gd name="connsiteX215" fmla="*/ 5295 w 10227"/>
              <a:gd name="connsiteY215" fmla="*/ 9776 h 10056"/>
              <a:gd name="connsiteX216" fmla="*/ 5250 w 10227"/>
              <a:gd name="connsiteY216" fmla="*/ 9776 h 10056"/>
              <a:gd name="connsiteX217" fmla="*/ 5227 w 10227"/>
              <a:gd name="connsiteY217" fmla="*/ 9744 h 10056"/>
              <a:gd name="connsiteX218" fmla="*/ 5182 w 10227"/>
              <a:gd name="connsiteY218" fmla="*/ 9682 h 10056"/>
              <a:gd name="connsiteX219" fmla="*/ 5159 w 10227"/>
              <a:gd name="connsiteY219" fmla="*/ 9682 h 10056"/>
              <a:gd name="connsiteX220" fmla="*/ 5114 w 10227"/>
              <a:gd name="connsiteY220" fmla="*/ 9589 h 10056"/>
              <a:gd name="connsiteX221" fmla="*/ 5092 w 10227"/>
              <a:gd name="connsiteY221" fmla="*/ 9558 h 10056"/>
              <a:gd name="connsiteX222" fmla="*/ 5047 w 10227"/>
              <a:gd name="connsiteY222" fmla="*/ 9464 h 10056"/>
              <a:gd name="connsiteX223" fmla="*/ 5047 w 10227"/>
              <a:gd name="connsiteY223" fmla="*/ 9402 h 10056"/>
              <a:gd name="connsiteX224" fmla="*/ 5006 w 10227"/>
              <a:gd name="connsiteY224" fmla="*/ 9454 h 10056"/>
              <a:gd name="connsiteX225" fmla="*/ 4942 w 10227"/>
              <a:gd name="connsiteY225" fmla="*/ 9445 h 10056"/>
              <a:gd name="connsiteX226" fmla="*/ 4907 w 10227"/>
              <a:gd name="connsiteY226" fmla="*/ 9470 h 10056"/>
              <a:gd name="connsiteX227" fmla="*/ 4879 w 10227"/>
              <a:gd name="connsiteY227" fmla="*/ 9358 h 10056"/>
              <a:gd name="connsiteX228" fmla="*/ 4835 w 10227"/>
              <a:gd name="connsiteY228" fmla="*/ 9243 h 10056"/>
              <a:gd name="connsiteX229" fmla="*/ 4727 w 10227"/>
              <a:gd name="connsiteY229" fmla="*/ 9304 h 10056"/>
              <a:gd name="connsiteX230" fmla="*/ 4698 w 10227"/>
              <a:gd name="connsiteY230" fmla="*/ 9129 h 10056"/>
              <a:gd name="connsiteX231" fmla="*/ 4556 w 10227"/>
              <a:gd name="connsiteY231" fmla="*/ 8974 h 10056"/>
              <a:gd name="connsiteX232" fmla="*/ 4517 w 10227"/>
              <a:gd name="connsiteY232" fmla="*/ 8822 h 10056"/>
              <a:gd name="connsiteX233" fmla="*/ 4504 w 10227"/>
              <a:gd name="connsiteY233" fmla="*/ 8644 h 10056"/>
              <a:gd name="connsiteX234" fmla="*/ 4459 w 10227"/>
              <a:gd name="connsiteY234" fmla="*/ 8608 h 10056"/>
              <a:gd name="connsiteX235" fmla="*/ 4432 w 10227"/>
              <a:gd name="connsiteY235" fmla="*/ 8628 h 10056"/>
              <a:gd name="connsiteX236" fmla="*/ 4440 w 10227"/>
              <a:gd name="connsiteY236" fmla="*/ 8317 h 10056"/>
              <a:gd name="connsiteX237" fmla="*/ 4439 w 10227"/>
              <a:gd name="connsiteY237" fmla="*/ 8000 h 10056"/>
              <a:gd name="connsiteX238" fmla="*/ 4326 w 10227"/>
              <a:gd name="connsiteY238" fmla="*/ 7906 h 10056"/>
              <a:gd name="connsiteX239" fmla="*/ 4236 w 10227"/>
              <a:gd name="connsiteY239" fmla="*/ 7844 h 10056"/>
              <a:gd name="connsiteX240" fmla="*/ 4191 w 10227"/>
              <a:gd name="connsiteY240" fmla="*/ 7844 h 10056"/>
              <a:gd name="connsiteX241" fmla="*/ 4056 w 10227"/>
              <a:gd name="connsiteY241" fmla="*/ 7688 h 10056"/>
              <a:gd name="connsiteX242" fmla="*/ 3988 w 10227"/>
              <a:gd name="connsiteY242" fmla="*/ 7626 h 10056"/>
              <a:gd name="connsiteX243" fmla="*/ 3943 w 10227"/>
              <a:gd name="connsiteY243" fmla="*/ 7533 h 10056"/>
              <a:gd name="connsiteX244" fmla="*/ 3898 w 10227"/>
              <a:gd name="connsiteY244" fmla="*/ 7533 h 10056"/>
              <a:gd name="connsiteX245" fmla="*/ 3898 w 10227"/>
              <a:gd name="connsiteY245" fmla="*/ 7501 h 10056"/>
              <a:gd name="connsiteX246" fmla="*/ 3876 w 10227"/>
              <a:gd name="connsiteY246" fmla="*/ 7439 h 10056"/>
              <a:gd name="connsiteX247" fmla="*/ 3831 w 10227"/>
              <a:gd name="connsiteY247" fmla="*/ 7408 h 10056"/>
              <a:gd name="connsiteX248" fmla="*/ 3763 w 10227"/>
              <a:gd name="connsiteY248" fmla="*/ 7252 h 10056"/>
              <a:gd name="connsiteX249" fmla="*/ 3741 w 10227"/>
              <a:gd name="connsiteY249" fmla="*/ 7252 h 10056"/>
              <a:gd name="connsiteX250" fmla="*/ 3741 w 10227"/>
              <a:gd name="connsiteY250" fmla="*/ 7221 h 10056"/>
              <a:gd name="connsiteX251" fmla="*/ 3741 w 10227"/>
              <a:gd name="connsiteY251" fmla="*/ 7128 h 10056"/>
              <a:gd name="connsiteX252" fmla="*/ 3708 w 10227"/>
              <a:gd name="connsiteY252" fmla="*/ 7302 h 10056"/>
              <a:gd name="connsiteX253" fmla="*/ 3694 w 10227"/>
              <a:gd name="connsiteY253" fmla="*/ 7227 h 10056"/>
              <a:gd name="connsiteX254" fmla="*/ 3605 w 10227"/>
              <a:gd name="connsiteY254" fmla="*/ 7166 h 10056"/>
              <a:gd name="connsiteX255" fmla="*/ 3587 w 10227"/>
              <a:gd name="connsiteY255" fmla="*/ 7118 h 10056"/>
              <a:gd name="connsiteX256" fmla="*/ 3572 w 10227"/>
              <a:gd name="connsiteY256" fmla="*/ 7095 h 10056"/>
              <a:gd name="connsiteX257" fmla="*/ 3536 w 10227"/>
              <a:gd name="connsiteY257" fmla="*/ 6999 h 10056"/>
              <a:gd name="connsiteX258" fmla="*/ 3427 w 10227"/>
              <a:gd name="connsiteY258" fmla="*/ 6963 h 10056"/>
              <a:gd name="connsiteX259" fmla="*/ 3403 w 10227"/>
              <a:gd name="connsiteY259" fmla="*/ 6835 h 10056"/>
              <a:gd name="connsiteX260" fmla="*/ 3353 w 10227"/>
              <a:gd name="connsiteY260" fmla="*/ 6809 h 10056"/>
              <a:gd name="connsiteX261" fmla="*/ 3310 w 10227"/>
              <a:gd name="connsiteY261" fmla="*/ 6738 h 10056"/>
              <a:gd name="connsiteX262" fmla="*/ 3311 w 10227"/>
              <a:gd name="connsiteY262" fmla="*/ 6633 h 10056"/>
              <a:gd name="connsiteX263" fmla="*/ 3245 w 10227"/>
              <a:gd name="connsiteY263" fmla="*/ 6318 h 10056"/>
              <a:gd name="connsiteX264" fmla="*/ 3200 w 10227"/>
              <a:gd name="connsiteY264" fmla="*/ 6255 h 10056"/>
              <a:gd name="connsiteX265" fmla="*/ 3177 w 10227"/>
              <a:gd name="connsiteY265" fmla="*/ 6255 h 10056"/>
              <a:gd name="connsiteX266" fmla="*/ 3110 w 10227"/>
              <a:gd name="connsiteY266" fmla="*/ 6162 h 10056"/>
              <a:gd name="connsiteX267" fmla="*/ 3042 w 10227"/>
              <a:gd name="connsiteY267" fmla="*/ 6037 h 10056"/>
              <a:gd name="connsiteX268" fmla="*/ 2984 w 10227"/>
              <a:gd name="connsiteY268" fmla="*/ 6022 h 10056"/>
              <a:gd name="connsiteX269" fmla="*/ 2934 w 10227"/>
              <a:gd name="connsiteY269" fmla="*/ 5965 h 10056"/>
              <a:gd name="connsiteX270" fmla="*/ 2853 w 10227"/>
              <a:gd name="connsiteY270" fmla="*/ 5871 h 10056"/>
              <a:gd name="connsiteX271" fmla="*/ 2807 w 10227"/>
              <a:gd name="connsiteY271" fmla="*/ 5829 h 10056"/>
              <a:gd name="connsiteX272" fmla="*/ 2687 w 10227"/>
              <a:gd name="connsiteY272" fmla="*/ 5688 h 10056"/>
              <a:gd name="connsiteX273" fmla="*/ 2620 w 10227"/>
              <a:gd name="connsiteY273" fmla="*/ 5511 h 10056"/>
              <a:gd name="connsiteX274" fmla="*/ 2512 w 10227"/>
              <a:gd name="connsiteY274" fmla="*/ 5220 h 10056"/>
              <a:gd name="connsiteX275" fmla="*/ 2479 w 10227"/>
              <a:gd name="connsiteY275" fmla="*/ 4947 h 10056"/>
              <a:gd name="connsiteX276" fmla="*/ 2457 w 10227"/>
              <a:gd name="connsiteY276" fmla="*/ 4885 h 10056"/>
              <a:gd name="connsiteX277" fmla="*/ 2403 w 10227"/>
              <a:gd name="connsiteY277" fmla="*/ 5037 h 10056"/>
              <a:gd name="connsiteX278" fmla="*/ 2344 w 10227"/>
              <a:gd name="connsiteY278" fmla="*/ 4760 h 10056"/>
              <a:gd name="connsiteX279" fmla="*/ 2344 w 10227"/>
              <a:gd name="connsiteY279" fmla="*/ 4698 h 10056"/>
              <a:gd name="connsiteX280" fmla="*/ 2313 w 10227"/>
              <a:gd name="connsiteY280" fmla="*/ 4850 h 10056"/>
              <a:gd name="connsiteX281" fmla="*/ 2209 w 10227"/>
              <a:gd name="connsiteY281" fmla="*/ 4511 h 10056"/>
              <a:gd name="connsiteX282" fmla="*/ 2186 w 10227"/>
              <a:gd name="connsiteY282" fmla="*/ 4480 h 10056"/>
              <a:gd name="connsiteX283" fmla="*/ 2141 w 10227"/>
              <a:gd name="connsiteY283" fmla="*/ 4386 h 10056"/>
              <a:gd name="connsiteX284" fmla="*/ 2119 w 10227"/>
              <a:gd name="connsiteY284" fmla="*/ 4386 h 10056"/>
              <a:gd name="connsiteX285" fmla="*/ 2159 w 10227"/>
              <a:gd name="connsiteY285" fmla="*/ 4605 h 10056"/>
              <a:gd name="connsiteX286" fmla="*/ 2101 w 10227"/>
              <a:gd name="connsiteY286" fmla="*/ 4503 h 10056"/>
              <a:gd name="connsiteX287" fmla="*/ 2016 w 10227"/>
              <a:gd name="connsiteY287" fmla="*/ 4425 h 10056"/>
              <a:gd name="connsiteX288" fmla="*/ 1993 w 10227"/>
              <a:gd name="connsiteY288" fmla="*/ 4332 h 10056"/>
              <a:gd name="connsiteX289" fmla="*/ 1893 w 10227"/>
              <a:gd name="connsiteY289" fmla="*/ 4169 h 10056"/>
              <a:gd name="connsiteX290" fmla="*/ 1779 w 10227"/>
              <a:gd name="connsiteY290" fmla="*/ 3967 h 10056"/>
              <a:gd name="connsiteX291" fmla="*/ 1615 w 10227"/>
              <a:gd name="connsiteY291" fmla="*/ 3747 h 10056"/>
              <a:gd name="connsiteX292" fmla="*/ 1518 w 10227"/>
              <a:gd name="connsiteY292" fmla="*/ 3476 h 10056"/>
              <a:gd name="connsiteX293" fmla="*/ 1395 w 10227"/>
              <a:gd name="connsiteY293" fmla="*/ 3194 h 10056"/>
              <a:gd name="connsiteX294" fmla="*/ 1331 w 10227"/>
              <a:gd name="connsiteY294" fmla="*/ 2891 h 10056"/>
              <a:gd name="connsiteX295" fmla="*/ 1195 w 10227"/>
              <a:gd name="connsiteY295" fmla="*/ 2548 h 10056"/>
              <a:gd name="connsiteX296" fmla="*/ 1235 w 10227"/>
              <a:gd name="connsiteY296" fmla="*/ 2916 h 10056"/>
              <a:gd name="connsiteX297" fmla="*/ 1128 w 10227"/>
              <a:gd name="connsiteY297" fmla="*/ 2424 h 10056"/>
              <a:gd name="connsiteX298" fmla="*/ 1129 w 10227"/>
              <a:gd name="connsiteY298" fmla="*/ 2702 h 10056"/>
              <a:gd name="connsiteX299" fmla="*/ 1013 w 10227"/>
              <a:gd name="connsiteY299" fmla="*/ 2488 h 10056"/>
              <a:gd name="connsiteX300" fmla="*/ 993 w 10227"/>
              <a:gd name="connsiteY300" fmla="*/ 2237 h 10056"/>
              <a:gd name="connsiteX301" fmla="*/ 923 w 10227"/>
              <a:gd name="connsiteY301" fmla="*/ 2364 h 10056"/>
              <a:gd name="connsiteX302" fmla="*/ 841 w 10227"/>
              <a:gd name="connsiteY302" fmla="*/ 2130 h 10056"/>
              <a:gd name="connsiteX303" fmla="*/ 722 w 10227"/>
              <a:gd name="connsiteY303" fmla="*/ 1925 h 10056"/>
              <a:gd name="connsiteX304" fmla="*/ 700 w 10227"/>
              <a:gd name="connsiteY304" fmla="*/ 1863 h 10056"/>
              <a:gd name="connsiteX305" fmla="*/ 610 w 10227"/>
              <a:gd name="connsiteY305" fmla="*/ 1707 h 10056"/>
              <a:gd name="connsiteX306" fmla="*/ 542 w 10227"/>
              <a:gd name="connsiteY306" fmla="*/ 1614 h 10056"/>
              <a:gd name="connsiteX307" fmla="*/ 497 w 10227"/>
              <a:gd name="connsiteY307" fmla="*/ 1551 h 10056"/>
              <a:gd name="connsiteX308" fmla="*/ 430 w 10227"/>
              <a:gd name="connsiteY308" fmla="*/ 1520 h 10056"/>
              <a:gd name="connsiteX309" fmla="*/ 0 w 10227"/>
              <a:gd name="connsiteY309" fmla="*/ 1069 h 10056"/>
              <a:gd name="connsiteX310" fmla="*/ 44 w 10227"/>
              <a:gd name="connsiteY310" fmla="*/ 941 h 10056"/>
              <a:gd name="connsiteX311" fmla="*/ 375 w 10227"/>
              <a:gd name="connsiteY311" fmla="*/ 695 h 10056"/>
              <a:gd name="connsiteX312" fmla="*/ 537 w 10227"/>
              <a:gd name="connsiteY312" fmla="*/ 559 h 10056"/>
              <a:gd name="connsiteX313" fmla="*/ 830 w 10227"/>
              <a:gd name="connsiteY313" fmla="*/ 704 h 10056"/>
              <a:gd name="connsiteX314" fmla="*/ 858 w 10227"/>
              <a:gd name="connsiteY314" fmla="*/ 782 h 10056"/>
              <a:gd name="connsiteX315" fmla="*/ 835 w 10227"/>
              <a:gd name="connsiteY315" fmla="*/ 648 h 10056"/>
              <a:gd name="connsiteX316" fmla="*/ 970 w 10227"/>
              <a:gd name="connsiteY316" fmla="*/ 648 h 10056"/>
              <a:gd name="connsiteX317" fmla="*/ 1038 w 10227"/>
              <a:gd name="connsiteY317" fmla="*/ 648 h 10056"/>
              <a:gd name="connsiteX318" fmla="*/ 1105 w 10227"/>
              <a:gd name="connsiteY318" fmla="*/ 741 h 10056"/>
              <a:gd name="connsiteX319" fmla="*/ 1195 w 10227"/>
              <a:gd name="connsiteY319" fmla="*/ 928 h 10056"/>
              <a:gd name="connsiteX320" fmla="*/ 1334 w 10227"/>
              <a:gd name="connsiteY320" fmla="*/ 781 h 10056"/>
              <a:gd name="connsiteX321" fmla="*/ 1496 w 10227"/>
              <a:gd name="connsiteY321" fmla="*/ 319 h 10056"/>
              <a:gd name="connsiteX322" fmla="*/ 1714 w 10227"/>
              <a:gd name="connsiteY322" fmla="*/ 187 h 10056"/>
              <a:gd name="connsiteX323" fmla="*/ 1861 w 10227"/>
              <a:gd name="connsiteY323" fmla="*/ 15 h 10056"/>
              <a:gd name="connsiteX324" fmla="*/ 2005 w 10227"/>
              <a:gd name="connsiteY324" fmla="*/ 238 h 10056"/>
              <a:gd name="connsiteX325" fmla="*/ 2074 w 10227"/>
              <a:gd name="connsiteY325" fmla="*/ 336 h 10056"/>
              <a:gd name="connsiteX326" fmla="*/ 2119 w 10227"/>
              <a:gd name="connsiteY326" fmla="*/ 181 h 10056"/>
              <a:gd name="connsiteX327" fmla="*/ 2141 w 10227"/>
              <a:gd name="connsiteY327" fmla="*/ 149 h 10056"/>
              <a:gd name="connsiteX328" fmla="*/ 2186 w 10227"/>
              <a:gd name="connsiteY328" fmla="*/ 56 h 10056"/>
              <a:gd name="connsiteX329" fmla="*/ 2457 w 10227"/>
              <a:gd name="connsiteY329" fmla="*/ 430 h 10056"/>
              <a:gd name="connsiteX330" fmla="*/ 2614 w 10227"/>
              <a:gd name="connsiteY330" fmla="*/ 679 h 1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</a:cxnLst>
            <a:rect l="l" t="t" r="r" b="b"/>
            <a:pathLst>
              <a:path w="10227" h="10056">
                <a:moveTo>
                  <a:pt x="2614" y="679"/>
                </a:moveTo>
                <a:lnTo>
                  <a:pt x="2817" y="866"/>
                </a:lnTo>
                <a:lnTo>
                  <a:pt x="2952" y="928"/>
                </a:lnTo>
                <a:cubicBezTo>
                  <a:pt x="2975" y="970"/>
                  <a:pt x="2997" y="1011"/>
                  <a:pt x="3020" y="1053"/>
                </a:cubicBezTo>
                <a:lnTo>
                  <a:pt x="3020" y="1240"/>
                </a:lnTo>
                <a:cubicBezTo>
                  <a:pt x="3027" y="1271"/>
                  <a:pt x="3035" y="1302"/>
                  <a:pt x="3042" y="1333"/>
                </a:cubicBezTo>
                <a:lnTo>
                  <a:pt x="3200" y="1458"/>
                </a:lnTo>
                <a:lnTo>
                  <a:pt x="3470" y="1707"/>
                </a:lnTo>
                <a:lnTo>
                  <a:pt x="3538" y="1707"/>
                </a:lnTo>
                <a:lnTo>
                  <a:pt x="3605" y="1738"/>
                </a:lnTo>
                <a:lnTo>
                  <a:pt x="3808" y="1956"/>
                </a:lnTo>
                <a:cubicBezTo>
                  <a:pt x="3770" y="2050"/>
                  <a:pt x="3733" y="2143"/>
                  <a:pt x="3695" y="2237"/>
                </a:cubicBezTo>
                <a:cubicBezTo>
                  <a:pt x="3710" y="2268"/>
                  <a:pt x="3726" y="2299"/>
                  <a:pt x="3741" y="2330"/>
                </a:cubicBezTo>
                <a:cubicBezTo>
                  <a:pt x="3726" y="2361"/>
                  <a:pt x="3710" y="2393"/>
                  <a:pt x="3695" y="2424"/>
                </a:cubicBezTo>
                <a:cubicBezTo>
                  <a:pt x="3718" y="2465"/>
                  <a:pt x="3740" y="2507"/>
                  <a:pt x="3763" y="2548"/>
                </a:cubicBezTo>
                <a:lnTo>
                  <a:pt x="3831" y="2548"/>
                </a:lnTo>
                <a:cubicBezTo>
                  <a:pt x="3846" y="2538"/>
                  <a:pt x="3861" y="2527"/>
                  <a:pt x="3876" y="2517"/>
                </a:cubicBezTo>
                <a:lnTo>
                  <a:pt x="3943" y="2517"/>
                </a:lnTo>
                <a:cubicBezTo>
                  <a:pt x="3958" y="2527"/>
                  <a:pt x="3973" y="2538"/>
                  <a:pt x="3988" y="2548"/>
                </a:cubicBezTo>
                <a:lnTo>
                  <a:pt x="4123" y="2704"/>
                </a:lnTo>
                <a:lnTo>
                  <a:pt x="4236" y="2797"/>
                </a:lnTo>
                <a:lnTo>
                  <a:pt x="4326" y="2797"/>
                </a:lnTo>
                <a:lnTo>
                  <a:pt x="4596" y="2704"/>
                </a:lnTo>
                <a:lnTo>
                  <a:pt x="4686" y="2797"/>
                </a:lnTo>
                <a:lnTo>
                  <a:pt x="4822" y="2891"/>
                </a:lnTo>
                <a:lnTo>
                  <a:pt x="4979" y="2984"/>
                </a:lnTo>
                <a:lnTo>
                  <a:pt x="5092" y="2922"/>
                </a:lnTo>
                <a:lnTo>
                  <a:pt x="5159" y="2891"/>
                </a:lnTo>
                <a:cubicBezTo>
                  <a:pt x="5167" y="2860"/>
                  <a:pt x="5174" y="2828"/>
                  <a:pt x="5182" y="2797"/>
                </a:cubicBezTo>
                <a:lnTo>
                  <a:pt x="5227" y="2704"/>
                </a:lnTo>
                <a:cubicBezTo>
                  <a:pt x="5250" y="2673"/>
                  <a:pt x="5272" y="2642"/>
                  <a:pt x="5295" y="2611"/>
                </a:cubicBezTo>
                <a:lnTo>
                  <a:pt x="5362" y="2517"/>
                </a:lnTo>
                <a:lnTo>
                  <a:pt x="5385" y="2517"/>
                </a:lnTo>
                <a:lnTo>
                  <a:pt x="5475" y="2517"/>
                </a:lnTo>
                <a:cubicBezTo>
                  <a:pt x="5490" y="2548"/>
                  <a:pt x="5505" y="2580"/>
                  <a:pt x="5520" y="2611"/>
                </a:cubicBezTo>
                <a:cubicBezTo>
                  <a:pt x="5527" y="2642"/>
                  <a:pt x="5535" y="2673"/>
                  <a:pt x="5542" y="2704"/>
                </a:cubicBezTo>
                <a:lnTo>
                  <a:pt x="5587" y="2704"/>
                </a:lnTo>
                <a:lnTo>
                  <a:pt x="5587" y="2735"/>
                </a:lnTo>
                <a:cubicBezTo>
                  <a:pt x="5610" y="2787"/>
                  <a:pt x="5632" y="2839"/>
                  <a:pt x="5655" y="2891"/>
                </a:cubicBezTo>
                <a:lnTo>
                  <a:pt x="5655" y="2922"/>
                </a:lnTo>
                <a:lnTo>
                  <a:pt x="5655" y="2984"/>
                </a:lnTo>
                <a:lnTo>
                  <a:pt x="5677" y="2984"/>
                </a:lnTo>
                <a:cubicBezTo>
                  <a:pt x="5692" y="2995"/>
                  <a:pt x="5707" y="3005"/>
                  <a:pt x="5722" y="3016"/>
                </a:cubicBezTo>
                <a:cubicBezTo>
                  <a:pt x="5730" y="3037"/>
                  <a:pt x="5737" y="3057"/>
                  <a:pt x="5745" y="3078"/>
                </a:cubicBezTo>
                <a:lnTo>
                  <a:pt x="5745" y="3109"/>
                </a:lnTo>
                <a:lnTo>
                  <a:pt x="5790" y="3202"/>
                </a:lnTo>
                <a:cubicBezTo>
                  <a:pt x="5798" y="3213"/>
                  <a:pt x="5805" y="3223"/>
                  <a:pt x="5813" y="3234"/>
                </a:cubicBezTo>
                <a:cubicBezTo>
                  <a:pt x="5828" y="3255"/>
                  <a:pt x="5843" y="3275"/>
                  <a:pt x="5858" y="3296"/>
                </a:cubicBezTo>
                <a:cubicBezTo>
                  <a:pt x="5873" y="3306"/>
                  <a:pt x="5888" y="3317"/>
                  <a:pt x="5903" y="3327"/>
                </a:cubicBezTo>
                <a:cubicBezTo>
                  <a:pt x="5918" y="3348"/>
                  <a:pt x="5933" y="3368"/>
                  <a:pt x="5948" y="3389"/>
                </a:cubicBezTo>
                <a:cubicBezTo>
                  <a:pt x="5955" y="3431"/>
                  <a:pt x="5963" y="3472"/>
                  <a:pt x="5970" y="3514"/>
                </a:cubicBezTo>
                <a:cubicBezTo>
                  <a:pt x="5985" y="3535"/>
                  <a:pt x="6000" y="3555"/>
                  <a:pt x="6015" y="3576"/>
                </a:cubicBezTo>
                <a:cubicBezTo>
                  <a:pt x="6038" y="3586"/>
                  <a:pt x="6060" y="3597"/>
                  <a:pt x="6083" y="3607"/>
                </a:cubicBezTo>
                <a:lnTo>
                  <a:pt x="6173" y="3670"/>
                </a:lnTo>
                <a:lnTo>
                  <a:pt x="6218" y="3670"/>
                </a:lnTo>
                <a:cubicBezTo>
                  <a:pt x="6226" y="3680"/>
                  <a:pt x="6233" y="3691"/>
                  <a:pt x="6241" y="3701"/>
                </a:cubicBezTo>
                <a:lnTo>
                  <a:pt x="6286" y="3701"/>
                </a:lnTo>
                <a:cubicBezTo>
                  <a:pt x="6293" y="3722"/>
                  <a:pt x="6301" y="3742"/>
                  <a:pt x="6308" y="3763"/>
                </a:cubicBezTo>
                <a:cubicBezTo>
                  <a:pt x="6323" y="3773"/>
                  <a:pt x="6338" y="3784"/>
                  <a:pt x="6353" y="3794"/>
                </a:cubicBezTo>
                <a:cubicBezTo>
                  <a:pt x="6361" y="3804"/>
                  <a:pt x="6368" y="3815"/>
                  <a:pt x="6376" y="3825"/>
                </a:cubicBezTo>
                <a:cubicBezTo>
                  <a:pt x="6398" y="3877"/>
                  <a:pt x="6421" y="3929"/>
                  <a:pt x="6443" y="3981"/>
                </a:cubicBezTo>
                <a:cubicBezTo>
                  <a:pt x="6451" y="3991"/>
                  <a:pt x="6458" y="4002"/>
                  <a:pt x="6466" y="4012"/>
                </a:cubicBezTo>
                <a:lnTo>
                  <a:pt x="6511" y="4075"/>
                </a:lnTo>
                <a:cubicBezTo>
                  <a:pt x="6518" y="4085"/>
                  <a:pt x="6526" y="4096"/>
                  <a:pt x="6533" y="4106"/>
                </a:cubicBezTo>
                <a:lnTo>
                  <a:pt x="6533" y="4075"/>
                </a:lnTo>
                <a:lnTo>
                  <a:pt x="6578" y="4012"/>
                </a:lnTo>
                <a:cubicBezTo>
                  <a:pt x="6601" y="3971"/>
                  <a:pt x="6623" y="3929"/>
                  <a:pt x="6646" y="3888"/>
                </a:cubicBezTo>
                <a:lnTo>
                  <a:pt x="6646" y="3825"/>
                </a:lnTo>
                <a:lnTo>
                  <a:pt x="6713" y="3825"/>
                </a:lnTo>
                <a:cubicBezTo>
                  <a:pt x="6721" y="3846"/>
                  <a:pt x="6728" y="3867"/>
                  <a:pt x="6736" y="3888"/>
                </a:cubicBezTo>
                <a:lnTo>
                  <a:pt x="6804" y="3888"/>
                </a:lnTo>
                <a:lnTo>
                  <a:pt x="6804" y="3919"/>
                </a:lnTo>
                <a:lnTo>
                  <a:pt x="6849" y="3919"/>
                </a:lnTo>
                <a:cubicBezTo>
                  <a:pt x="6864" y="3940"/>
                  <a:pt x="6879" y="3960"/>
                  <a:pt x="6894" y="3981"/>
                </a:cubicBezTo>
                <a:lnTo>
                  <a:pt x="6961" y="3981"/>
                </a:lnTo>
                <a:lnTo>
                  <a:pt x="7029" y="3919"/>
                </a:lnTo>
                <a:cubicBezTo>
                  <a:pt x="7044" y="3888"/>
                  <a:pt x="7059" y="3856"/>
                  <a:pt x="7074" y="3825"/>
                </a:cubicBezTo>
                <a:cubicBezTo>
                  <a:pt x="7081" y="3815"/>
                  <a:pt x="7089" y="3804"/>
                  <a:pt x="7096" y="3794"/>
                </a:cubicBezTo>
                <a:lnTo>
                  <a:pt x="7141" y="3794"/>
                </a:lnTo>
                <a:cubicBezTo>
                  <a:pt x="7164" y="3804"/>
                  <a:pt x="7186" y="3815"/>
                  <a:pt x="7209" y="3825"/>
                </a:cubicBezTo>
                <a:cubicBezTo>
                  <a:pt x="7217" y="3846"/>
                  <a:pt x="7224" y="3867"/>
                  <a:pt x="7232" y="3888"/>
                </a:cubicBezTo>
                <a:lnTo>
                  <a:pt x="7232" y="3919"/>
                </a:lnTo>
                <a:lnTo>
                  <a:pt x="7232" y="4075"/>
                </a:lnTo>
                <a:lnTo>
                  <a:pt x="7232" y="4168"/>
                </a:lnTo>
                <a:lnTo>
                  <a:pt x="7232" y="4199"/>
                </a:lnTo>
                <a:cubicBezTo>
                  <a:pt x="7247" y="4230"/>
                  <a:pt x="7262" y="4262"/>
                  <a:pt x="7277" y="4293"/>
                </a:cubicBezTo>
                <a:cubicBezTo>
                  <a:pt x="7284" y="4355"/>
                  <a:pt x="7292" y="4418"/>
                  <a:pt x="7299" y="4480"/>
                </a:cubicBezTo>
                <a:lnTo>
                  <a:pt x="7299" y="5134"/>
                </a:lnTo>
                <a:cubicBezTo>
                  <a:pt x="7322" y="5144"/>
                  <a:pt x="7344" y="5155"/>
                  <a:pt x="7367" y="5165"/>
                </a:cubicBezTo>
                <a:cubicBezTo>
                  <a:pt x="7419" y="5207"/>
                  <a:pt x="7472" y="5248"/>
                  <a:pt x="7524" y="5290"/>
                </a:cubicBezTo>
                <a:lnTo>
                  <a:pt x="7659" y="5352"/>
                </a:lnTo>
                <a:cubicBezTo>
                  <a:pt x="7697" y="5362"/>
                  <a:pt x="7734" y="5373"/>
                  <a:pt x="7772" y="5383"/>
                </a:cubicBezTo>
                <a:lnTo>
                  <a:pt x="7930" y="5165"/>
                </a:lnTo>
                <a:lnTo>
                  <a:pt x="7997" y="5134"/>
                </a:lnTo>
                <a:cubicBezTo>
                  <a:pt x="8027" y="5144"/>
                  <a:pt x="8057" y="5155"/>
                  <a:pt x="8087" y="5165"/>
                </a:cubicBezTo>
                <a:lnTo>
                  <a:pt x="8132" y="5165"/>
                </a:lnTo>
                <a:cubicBezTo>
                  <a:pt x="8177" y="5207"/>
                  <a:pt x="8223" y="5248"/>
                  <a:pt x="8268" y="5290"/>
                </a:cubicBezTo>
                <a:cubicBezTo>
                  <a:pt x="8275" y="5259"/>
                  <a:pt x="8283" y="5227"/>
                  <a:pt x="8290" y="5196"/>
                </a:cubicBezTo>
                <a:lnTo>
                  <a:pt x="8358" y="5196"/>
                </a:lnTo>
                <a:cubicBezTo>
                  <a:pt x="8380" y="5217"/>
                  <a:pt x="8403" y="5237"/>
                  <a:pt x="8425" y="5258"/>
                </a:cubicBezTo>
                <a:lnTo>
                  <a:pt x="8493" y="5290"/>
                </a:lnTo>
                <a:cubicBezTo>
                  <a:pt x="8478" y="5342"/>
                  <a:pt x="8463" y="5393"/>
                  <a:pt x="8448" y="5445"/>
                </a:cubicBezTo>
                <a:cubicBezTo>
                  <a:pt x="8463" y="5476"/>
                  <a:pt x="8478" y="5508"/>
                  <a:pt x="8493" y="5539"/>
                </a:cubicBezTo>
                <a:cubicBezTo>
                  <a:pt x="8470" y="5549"/>
                  <a:pt x="8448" y="5560"/>
                  <a:pt x="8425" y="5570"/>
                </a:cubicBezTo>
                <a:lnTo>
                  <a:pt x="8290" y="5632"/>
                </a:lnTo>
                <a:cubicBezTo>
                  <a:pt x="8260" y="5674"/>
                  <a:pt x="8230" y="5715"/>
                  <a:pt x="8200" y="5757"/>
                </a:cubicBezTo>
                <a:cubicBezTo>
                  <a:pt x="8207" y="5788"/>
                  <a:pt x="8215" y="5819"/>
                  <a:pt x="8222" y="5850"/>
                </a:cubicBezTo>
                <a:cubicBezTo>
                  <a:pt x="8252" y="5829"/>
                  <a:pt x="8283" y="5809"/>
                  <a:pt x="8313" y="5788"/>
                </a:cubicBezTo>
                <a:lnTo>
                  <a:pt x="8808" y="5850"/>
                </a:lnTo>
                <a:lnTo>
                  <a:pt x="8943" y="6131"/>
                </a:lnTo>
                <a:lnTo>
                  <a:pt x="8853" y="6224"/>
                </a:lnTo>
                <a:cubicBezTo>
                  <a:pt x="8861" y="6234"/>
                  <a:pt x="8868" y="6245"/>
                  <a:pt x="8876" y="6255"/>
                </a:cubicBezTo>
                <a:cubicBezTo>
                  <a:pt x="8868" y="6286"/>
                  <a:pt x="8861" y="6318"/>
                  <a:pt x="8853" y="6349"/>
                </a:cubicBezTo>
                <a:cubicBezTo>
                  <a:pt x="8838" y="6411"/>
                  <a:pt x="8823" y="6474"/>
                  <a:pt x="8808" y="6536"/>
                </a:cubicBezTo>
                <a:cubicBezTo>
                  <a:pt x="8831" y="6567"/>
                  <a:pt x="8853" y="6598"/>
                  <a:pt x="8876" y="6629"/>
                </a:cubicBezTo>
                <a:lnTo>
                  <a:pt x="8876" y="6754"/>
                </a:lnTo>
                <a:cubicBezTo>
                  <a:pt x="8898" y="6785"/>
                  <a:pt x="8921" y="6816"/>
                  <a:pt x="8943" y="6847"/>
                </a:cubicBezTo>
                <a:lnTo>
                  <a:pt x="9056" y="6910"/>
                </a:lnTo>
                <a:lnTo>
                  <a:pt x="9123" y="6910"/>
                </a:lnTo>
                <a:cubicBezTo>
                  <a:pt x="9153" y="6951"/>
                  <a:pt x="9183" y="6993"/>
                  <a:pt x="9213" y="7034"/>
                </a:cubicBezTo>
                <a:cubicBezTo>
                  <a:pt x="9243" y="7055"/>
                  <a:pt x="9274" y="7075"/>
                  <a:pt x="9304" y="7096"/>
                </a:cubicBezTo>
                <a:cubicBezTo>
                  <a:pt x="9341" y="7138"/>
                  <a:pt x="9379" y="7179"/>
                  <a:pt x="9416" y="7221"/>
                </a:cubicBezTo>
                <a:cubicBezTo>
                  <a:pt x="9446" y="7231"/>
                  <a:pt x="9476" y="7242"/>
                  <a:pt x="9506" y="7252"/>
                </a:cubicBezTo>
                <a:lnTo>
                  <a:pt x="9844" y="7595"/>
                </a:lnTo>
                <a:lnTo>
                  <a:pt x="9844" y="7720"/>
                </a:lnTo>
                <a:lnTo>
                  <a:pt x="9912" y="7782"/>
                </a:lnTo>
                <a:cubicBezTo>
                  <a:pt x="9942" y="7761"/>
                  <a:pt x="9972" y="7741"/>
                  <a:pt x="10002" y="7720"/>
                </a:cubicBezTo>
                <a:lnTo>
                  <a:pt x="10204" y="7844"/>
                </a:lnTo>
                <a:lnTo>
                  <a:pt x="10204" y="7938"/>
                </a:lnTo>
                <a:cubicBezTo>
                  <a:pt x="10212" y="8000"/>
                  <a:pt x="10219" y="8063"/>
                  <a:pt x="10227" y="8125"/>
                </a:cubicBezTo>
                <a:lnTo>
                  <a:pt x="10204" y="8125"/>
                </a:lnTo>
                <a:lnTo>
                  <a:pt x="10182" y="8125"/>
                </a:lnTo>
                <a:cubicBezTo>
                  <a:pt x="10167" y="8146"/>
                  <a:pt x="10152" y="8166"/>
                  <a:pt x="10137" y="8187"/>
                </a:cubicBezTo>
                <a:lnTo>
                  <a:pt x="9912" y="8374"/>
                </a:lnTo>
                <a:cubicBezTo>
                  <a:pt x="9897" y="8384"/>
                  <a:pt x="9882" y="8395"/>
                  <a:pt x="9867" y="8405"/>
                </a:cubicBezTo>
                <a:cubicBezTo>
                  <a:pt x="9844" y="8415"/>
                  <a:pt x="9822" y="8426"/>
                  <a:pt x="9799" y="8436"/>
                </a:cubicBezTo>
                <a:cubicBezTo>
                  <a:pt x="9784" y="8457"/>
                  <a:pt x="9769" y="8477"/>
                  <a:pt x="9754" y="8498"/>
                </a:cubicBezTo>
                <a:cubicBezTo>
                  <a:pt x="9739" y="8529"/>
                  <a:pt x="9724" y="8561"/>
                  <a:pt x="9709" y="8592"/>
                </a:cubicBezTo>
                <a:lnTo>
                  <a:pt x="9686" y="8592"/>
                </a:lnTo>
                <a:lnTo>
                  <a:pt x="9574" y="8592"/>
                </a:lnTo>
                <a:lnTo>
                  <a:pt x="9439" y="8623"/>
                </a:lnTo>
                <a:cubicBezTo>
                  <a:pt x="9416" y="8613"/>
                  <a:pt x="9394" y="8602"/>
                  <a:pt x="9371" y="8592"/>
                </a:cubicBezTo>
                <a:lnTo>
                  <a:pt x="9349" y="8592"/>
                </a:lnTo>
                <a:cubicBezTo>
                  <a:pt x="9304" y="8571"/>
                  <a:pt x="9258" y="8551"/>
                  <a:pt x="9213" y="8530"/>
                </a:cubicBezTo>
                <a:lnTo>
                  <a:pt x="9078" y="8436"/>
                </a:lnTo>
                <a:cubicBezTo>
                  <a:pt x="9011" y="8363"/>
                  <a:pt x="8943" y="8291"/>
                  <a:pt x="8876" y="8218"/>
                </a:cubicBezTo>
                <a:lnTo>
                  <a:pt x="8763" y="8093"/>
                </a:lnTo>
                <a:lnTo>
                  <a:pt x="8583" y="8093"/>
                </a:lnTo>
                <a:lnTo>
                  <a:pt x="8515" y="8031"/>
                </a:lnTo>
                <a:lnTo>
                  <a:pt x="8358" y="8031"/>
                </a:lnTo>
                <a:cubicBezTo>
                  <a:pt x="8343" y="8021"/>
                  <a:pt x="8328" y="8010"/>
                  <a:pt x="8313" y="8000"/>
                </a:cubicBezTo>
                <a:lnTo>
                  <a:pt x="8290" y="8000"/>
                </a:lnTo>
                <a:cubicBezTo>
                  <a:pt x="8260" y="7979"/>
                  <a:pt x="8230" y="7959"/>
                  <a:pt x="8200" y="7938"/>
                </a:cubicBezTo>
                <a:lnTo>
                  <a:pt x="8155" y="7938"/>
                </a:lnTo>
                <a:cubicBezTo>
                  <a:pt x="8132" y="7907"/>
                  <a:pt x="8110" y="7875"/>
                  <a:pt x="8087" y="7844"/>
                </a:cubicBezTo>
                <a:lnTo>
                  <a:pt x="8020" y="7844"/>
                </a:lnTo>
                <a:cubicBezTo>
                  <a:pt x="8012" y="7823"/>
                  <a:pt x="8005" y="7803"/>
                  <a:pt x="7997" y="7782"/>
                </a:cubicBezTo>
                <a:cubicBezTo>
                  <a:pt x="7975" y="7761"/>
                  <a:pt x="7952" y="7741"/>
                  <a:pt x="7930" y="7720"/>
                </a:cubicBezTo>
                <a:lnTo>
                  <a:pt x="7885" y="7720"/>
                </a:lnTo>
                <a:lnTo>
                  <a:pt x="7772" y="7782"/>
                </a:lnTo>
                <a:lnTo>
                  <a:pt x="7704" y="7720"/>
                </a:lnTo>
                <a:cubicBezTo>
                  <a:pt x="7682" y="7709"/>
                  <a:pt x="7659" y="7699"/>
                  <a:pt x="7637" y="7688"/>
                </a:cubicBezTo>
                <a:cubicBezTo>
                  <a:pt x="7622" y="7667"/>
                  <a:pt x="7607" y="7647"/>
                  <a:pt x="7592" y="7626"/>
                </a:cubicBezTo>
                <a:cubicBezTo>
                  <a:pt x="7584" y="7616"/>
                  <a:pt x="7577" y="7605"/>
                  <a:pt x="7569" y="7595"/>
                </a:cubicBezTo>
                <a:lnTo>
                  <a:pt x="7524" y="7595"/>
                </a:lnTo>
                <a:cubicBezTo>
                  <a:pt x="7517" y="7574"/>
                  <a:pt x="7509" y="7554"/>
                  <a:pt x="7502" y="7533"/>
                </a:cubicBezTo>
                <a:lnTo>
                  <a:pt x="7367" y="7533"/>
                </a:lnTo>
                <a:lnTo>
                  <a:pt x="7277" y="7626"/>
                </a:lnTo>
                <a:lnTo>
                  <a:pt x="7232" y="7626"/>
                </a:lnTo>
                <a:lnTo>
                  <a:pt x="7164" y="7626"/>
                </a:lnTo>
                <a:lnTo>
                  <a:pt x="7006" y="7688"/>
                </a:lnTo>
                <a:cubicBezTo>
                  <a:pt x="6984" y="7667"/>
                  <a:pt x="6961" y="7647"/>
                  <a:pt x="6939" y="7626"/>
                </a:cubicBezTo>
                <a:lnTo>
                  <a:pt x="6894" y="7626"/>
                </a:lnTo>
                <a:lnTo>
                  <a:pt x="6871" y="7626"/>
                </a:lnTo>
                <a:lnTo>
                  <a:pt x="6849" y="7626"/>
                </a:lnTo>
                <a:cubicBezTo>
                  <a:pt x="6834" y="7647"/>
                  <a:pt x="6819" y="7667"/>
                  <a:pt x="6804" y="7688"/>
                </a:cubicBezTo>
                <a:cubicBezTo>
                  <a:pt x="6774" y="7699"/>
                  <a:pt x="6743" y="7709"/>
                  <a:pt x="6713" y="7720"/>
                </a:cubicBezTo>
                <a:lnTo>
                  <a:pt x="6646" y="7720"/>
                </a:lnTo>
                <a:lnTo>
                  <a:pt x="6578" y="7720"/>
                </a:lnTo>
                <a:lnTo>
                  <a:pt x="6511" y="7720"/>
                </a:lnTo>
                <a:cubicBezTo>
                  <a:pt x="6496" y="7741"/>
                  <a:pt x="6481" y="7761"/>
                  <a:pt x="6466" y="7782"/>
                </a:cubicBezTo>
                <a:cubicBezTo>
                  <a:pt x="6458" y="7792"/>
                  <a:pt x="6451" y="7803"/>
                  <a:pt x="6443" y="7813"/>
                </a:cubicBezTo>
                <a:cubicBezTo>
                  <a:pt x="6421" y="7886"/>
                  <a:pt x="6398" y="7958"/>
                  <a:pt x="6376" y="8031"/>
                </a:cubicBezTo>
                <a:cubicBezTo>
                  <a:pt x="6368" y="8062"/>
                  <a:pt x="6361" y="8094"/>
                  <a:pt x="6353" y="8125"/>
                </a:cubicBezTo>
                <a:cubicBezTo>
                  <a:pt x="6316" y="8177"/>
                  <a:pt x="6278" y="8228"/>
                  <a:pt x="6241" y="8280"/>
                </a:cubicBezTo>
                <a:cubicBezTo>
                  <a:pt x="6218" y="8332"/>
                  <a:pt x="6196" y="8384"/>
                  <a:pt x="6173" y="8436"/>
                </a:cubicBezTo>
                <a:cubicBezTo>
                  <a:pt x="6165" y="8488"/>
                  <a:pt x="6158" y="8540"/>
                  <a:pt x="6150" y="8592"/>
                </a:cubicBezTo>
                <a:cubicBezTo>
                  <a:pt x="6135" y="8602"/>
                  <a:pt x="6120" y="8613"/>
                  <a:pt x="6105" y="8623"/>
                </a:cubicBezTo>
                <a:cubicBezTo>
                  <a:pt x="6083" y="8685"/>
                  <a:pt x="6060" y="8748"/>
                  <a:pt x="6038" y="8810"/>
                </a:cubicBezTo>
                <a:cubicBezTo>
                  <a:pt x="6030" y="8831"/>
                  <a:pt x="6023" y="8851"/>
                  <a:pt x="6015" y="8872"/>
                </a:cubicBezTo>
                <a:lnTo>
                  <a:pt x="6015" y="8903"/>
                </a:lnTo>
                <a:lnTo>
                  <a:pt x="6015" y="8966"/>
                </a:lnTo>
                <a:lnTo>
                  <a:pt x="6015" y="8997"/>
                </a:lnTo>
                <a:cubicBezTo>
                  <a:pt x="6000" y="9018"/>
                  <a:pt x="5985" y="9038"/>
                  <a:pt x="5970" y="9059"/>
                </a:cubicBezTo>
                <a:lnTo>
                  <a:pt x="5970" y="9121"/>
                </a:lnTo>
                <a:cubicBezTo>
                  <a:pt x="5948" y="9142"/>
                  <a:pt x="5925" y="9163"/>
                  <a:pt x="5903" y="9184"/>
                </a:cubicBezTo>
                <a:lnTo>
                  <a:pt x="5903" y="9215"/>
                </a:lnTo>
                <a:cubicBezTo>
                  <a:pt x="5895" y="9236"/>
                  <a:pt x="5888" y="9256"/>
                  <a:pt x="5880" y="9277"/>
                </a:cubicBezTo>
                <a:cubicBezTo>
                  <a:pt x="5873" y="9308"/>
                  <a:pt x="5865" y="9340"/>
                  <a:pt x="5858" y="9371"/>
                </a:cubicBezTo>
                <a:cubicBezTo>
                  <a:pt x="5843" y="9381"/>
                  <a:pt x="5828" y="9392"/>
                  <a:pt x="5813" y="9402"/>
                </a:cubicBezTo>
                <a:cubicBezTo>
                  <a:pt x="5805" y="9433"/>
                  <a:pt x="5798" y="9464"/>
                  <a:pt x="5790" y="9495"/>
                </a:cubicBezTo>
                <a:cubicBezTo>
                  <a:pt x="5775" y="9526"/>
                  <a:pt x="5760" y="9558"/>
                  <a:pt x="5745" y="9589"/>
                </a:cubicBezTo>
                <a:lnTo>
                  <a:pt x="5790" y="9682"/>
                </a:lnTo>
                <a:cubicBezTo>
                  <a:pt x="5775" y="9724"/>
                  <a:pt x="5760" y="9765"/>
                  <a:pt x="5745" y="9807"/>
                </a:cubicBezTo>
                <a:cubicBezTo>
                  <a:pt x="5722" y="9838"/>
                  <a:pt x="5700" y="9869"/>
                  <a:pt x="5677" y="9900"/>
                </a:cubicBezTo>
                <a:lnTo>
                  <a:pt x="5677" y="9963"/>
                </a:lnTo>
                <a:lnTo>
                  <a:pt x="5677" y="10056"/>
                </a:lnTo>
                <a:cubicBezTo>
                  <a:pt x="5670" y="10035"/>
                  <a:pt x="5662" y="10015"/>
                  <a:pt x="5655" y="9994"/>
                </a:cubicBezTo>
                <a:lnTo>
                  <a:pt x="5587" y="9994"/>
                </a:lnTo>
                <a:lnTo>
                  <a:pt x="5520" y="9900"/>
                </a:lnTo>
                <a:lnTo>
                  <a:pt x="5475" y="9900"/>
                </a:lnTo>
                <a:cubicBezTo>
                  <a:pt x="5467" y="9890"/>
                  <a:pt x="5460" y="9879"/>
                  <a:pt x="5452" y="9869"/>
                </a:cubicBezTo>
                <a:lnTo>
                  <a:pt x="5430" y="9869"/>
                </a:lnTo>
                <a:lnTo>
                  <a:pt x="5362" y="9807"/>
                </a:lnTo>
                <a:lnTo>
                  <a:pt x="5317" y="9807"/>
                </a:lnTo>
                <a:cubicBezTo>
                  <a:pt x="5310" y="9797"/>
                  <a:pt x="5302" y="9786"/>
                  <a:pt x="5295" y="9776"/>
                </a:cubicBezTo>
                <a:lnTo>
                  <a:pt x="5250" y="9776"/>
                </a:lnTo>
                <a:cubicBezTo>
                  <a:pt x="5242" y="9765"/>
                  <a:pt x="5235" y="9755"/>
                  <a:pt x="5227" y="9744"/>
                </a:cubicBezTo>
                <a:cubicBezTo>
                  <a:pt x="5212" y="9723"/>
                  <a:pt x="5197" y="9703"/>
                  <a:pt x="5182" y="9682"/>
                </a:cubicBezTo>
                <a:lnTo>
                  <a:pt x="5159" y="9682"/>
                </a:lnTo>
                <a:lnTo>
                  <a:pt x="5114" y="9589"/>
                </a:lnTo>
                <a:cubicBezTo>
                  <a:pt x="5107" y="9579"/>
                  <a:pt x="5099" y="9568"/>
                  <a:pt x="5092" y="9558"/>
                </a:cubicBezTo>
                <a:cubicBezTo>
                  <a:pt x="5077" y="9527"/>
                  <a:pt x="5062" y="9495"/>
                  <a:pt x="5047" y="9464"/>
                </a:cubicBezTo>
                <a:lnTo>
                  <a:pt x="5047" y="9402"/>
                </a:lnTo>
                <a:cubicBezTo>
                  <a:pt x="5017" y="9308"/>
                  <a:pt x="5036" y="9548"/>
                  <a:pt x="5006" y="9454"/>
                </a:cubicBezTo>
                <a:cubicBezTo>
                  <a:pt x="4998" y="9350"/>
                  <a:pt x="4950" y="9549"/>
                  <a:pt x="4942" y="9445"/>
                </a:cubicBezTo>
                <a:cubicBezTo>
                  <a:pt x="4939" y="9405"/>
                  <a:pt x="4916" y="9379"/>
                  <a:pt x="4907" y="9470"/>
                </a:cubicBezTo>
                <a:cubicBezTo>
                  <a:pt x="4898" y="9561"/>
                  <a:pt x="4896" y="9298"/>
                  <a:pt x="4879" y="9358"/>
                </a:cubicBezTo>
                <a:cubicBezTo>
                  <a:pt x="4872" y="9348"/>
                  <a:pt x="4842" y="9253"/>
                  <a:pt x="4835" y="9243"/>
                </a:cubicBezTo>
                <a:cubicBezTo>
                  <a:pt x="4788" y="9480"/>
                  <a:pt x="4774" y="9067"/>
                  <a:pt x="4727" y="9304"/>
                </a:cubicBezTo>
                <a:cubicBezTo>
                  <a:pt x="4719" y="9294"/>
                  <a:pt x="4706" y="9139"/>
                  <a:pt x="4698" y="9129"/>
                </a:cubicBezTo>
                <a:cubicBezTo>
                  <a:pt x="4651" y="9077"/>
                  <a:pt x="4603" y="9026"/>
                  <a:pt x="4556" y="8974"/>
                </a:cubicBezTo>
                <a:cubicBezTo>
                  <a:pt x="4533" y="8943"/>
                  <a:pt x="4540" y="8853"/>
                  <a:pt x="4517" y="8822"/>
                </a:cubicBezTo>
                <a:cubicBezTo>
                  <a:pt x="4548" y="8665"/>
                  <a:pt x="4473" y="8801"/>
                  <a:pt x="4504" y="8644"/>
                </a:cubicBezTo>
                <a:cubicBezTo>
                  <a:pt x="4542" y="8523"/>
                  <a:pt x="4421" y="8729"/>
                  <a:pt x="4459" y="8608"/>
                </a:cubicBezTo>
                <a:cubicBezTo>
                  <a:pt x="4451" y="8587"/>
                  <a:pt x="4440" y="8649"/>
                  <a:pt x="4432" y="8628"/>
                </a:cubicBezTo>
                <a:cubicBezTo>
                  <a:pt x="4417" y="8618"/>
                  <a:pt x="4455" y="8327"/>
                  <a:pt x="4440" y="8317"/>
                </a:cubicBezTo>
                <a:cubicBezTo>
                  <a:pt x="4440" y="8211"/>
                  <a:pt x="4439" y="8106"/>
                  <a:pt x="4439" y="8000"/>
                </a:cubicBezTo>
                <a:cubicBezTo>
                  <a:pt x="4401" y="7969"/>
                  <a:pt x="4364" y="7937"/>
                  <a:pt x="4326" y="7906"/>
                </a:cubicBezTo>
                <a:cubicBezTo>
                  <a:pt x="4296" y="7885"/>
                  <a:pt x="4266" y="7865"/>
                  <a:pt x="4236" y="7844"/>
                </a:cubicBezTo>
                <a:lnTo>
                  <a:pt x="4191" y="7844"/>
                </a:lnTo>
                <a:lnTo>
                  <a:pt x="4056" y="7688"/>
                </a:lnTo>
                <a:lnTo>
                  <a:pt x="3988" y="7626"/>
                </a:lnTo>
                <a:lnTo>
                  <a:pt x="3943" y="7533"/>
                </a:lnTo>
                <a:lnTo>
                  <a:pt x="3898" y="7533"/>
                </a:lnTo>
                <a:lnTo>
                  <a:pt x="3898" y="7501"/>
                </a:lnTo>
                <a:cubicBezTo>
                  <a:pt x="3891" y="7480"/>
                  <a:pt x="3883" y="7460"/>
                  <a:pt x="3876" y="7439"/>
                </a:cubicBezTo>
                <a:cubicBezTo>
                  <a:pt x="3861" y="7429"/>
                  <a:pt x="3846" y="7418"/>
                  <a:pt x="3831" y="7408"/>
                </a:cubicBezTo>
                <a:cubicBezTo>
                  <a:pt x="3808" y="7356"/>
                  <a:pt x="3786" y="7304"/>
                  <a:pt x="3763" y="7252"/>
                </a:cubicBezTo>
                <a:lnTo>
                  <a:pt x="3741" y="7252"/>
                </a:lnTo>
                <a:lnTo>
                  <a:pt x="3741" y="7221"/>
                </a:lnTo>
                <a:lnTo>
                  <a:pt x="3741" y="7128"/>
                </a:lnTo>
                <a:cubicBezTo>
                  <a:pt x="3726" y="7097"/>
                  <a:pt x="3723" y="7333"/>
                  <a:pt x="3708" y="7302"/>
                </a:cubicBezTo>
                <a:cubicBezTo>
                  <a:pt x="3708" y="7366"/>
                  <a:pt x="3694" y="7163"/>
                  <a:pt x="3694" y="7227"/>
                </a:cubicBezTo>
                <a:cubicBezTo>
                  <a:pt x="3687" y="7196"/>
                  <a:pt x="3612" y="7197"/>
                  <a:pt x="3605" y="7166"/>
                </a:cubicBezTo>
                <a:cubicBezTo>
                  <a:pt x="3590" y="7156"/>
                  <a:pt x="3602" y="7128"/>
                  <a:pt x="3587" y="7118"/>
                </a:cubicBezTo>
                <a:cubicBezTo>
                  <a:pt x="3568" y="7211"/>
                  <a:pt x="3591" y="7002"/>
                  <a:pt x="3572" y="7095"/>
                </a:cubicBezTo>
                <a:cubicBezTo>
                  <a:pt x="3564" y="7064"/>
                  <a:pt x="3544" y="7030"/>
                  <a:pt x="3536" y="6999"/>
                </a:cubicBezTo>
                <a:cubicBezTo>
                  <a:pt x="3514" y="6968"/>
                  <a:pt x="3449" y="6994"/>
                  <a:pt x="3427" y="6963"/>
                </a:cubicBezTo>
                <a:cubicBezTo>
                  <a:pt x="3404" y="6953"/>
                  <a:pt x="3426" y="6845"/>
                  <a:pt x="3403" y="6835"/>
                </a:cubicBezTo>
                <a:cubicBezTo>
                  <a:pt x="3396" y="6814"/>
                  <a:pt x="3360" y="6830"/>
                  <a:pt x="3353" y="6809"/>
                </a:cubicBezTo>
                <a:cubicBezTo>
                  <a:pt x="3338" y="6799"/>
                  <a:pt x="3325" y="6748"/>
                  <a:pt x="3310" y="6738"/>
                </a:cubicBezTo>
                <a:cubicBezTo>
                  <a:pt x="3287" y="6728"/>
                  <a:pt x="3334" y="6643"/>
                  <a:pt x="3311" y="6633"/>
                </a:cubicBezTo>
                <a:lnTo>
                  <a:pt x="3245" y="6318"/>
                </a:lnTo>
                <a:lnTo>
                  <a:pt x="3200" y="6255"/>
                </a:lnTo>
                <a:lnTo>
                  <a:pt x="3177" y="6255"/>
                </a:lnTo>
                <a:cubicBezTo>
                  <a:pt x="3155" y="6224"/>
                  <a:pt x="3132" y="6193"/>
                  <a:pt x="3110" y="6162"/>
                </a:cubicBezTo>
                <a:cubicBezTo>
                  <a:pt x="3087" y="6120"/>
                  <a:pt x="3065" y="6079"/>
                  <a:pt x="3042" y="6037"/>
                </a:cubicBezTo>
                <a:lnTo>
                  <a:pt x="2984" y="6022"/>
                </a:lnTo>
                <a:cubicBezTo>
                  <a:pt x="2977" y="5991"/>
                  <a:pt x="2941" y="5996"/>
                  <a:pt x="2934" y="5965"/>
                </a:cubicBezTo>
                <a:cubicBezTo>
                  <a:pt x="2911" y="5934"/>
                  <a:pt x="2876" y="5902"/>
                  <a:pt x="2853" y="5871"/>
                </a:cubicBezTo>
                <a:cubicBezTo>
                  <a:pt x="2838" y="5850"/>
                  <a:pt x="2822" y="5850"/>
                  <a:pt x="2807" y="5829"/>
                </a:cubicBezTo>
                <a:cubicBezTo>
                  <a:pt x="2779" y="5899"/>
                  <a:pt x="2715" y="5618"/>
                  <a:pt x="2687" y="5688"/>
                </a:cubicBezTo>
                <a:cubicBezTo>
                  <a:pt x="2666" y="5772"/>
                  <a:pt x="2641" y="5427"/>
                  <a:pt x="2620" y="5511"/>
                </a:cubicBezTo>
                <a:cubicBezTo>
                  <a:pt x="2590" y="5469"/>
                  <a:pt x="2542" y="5262"/>
                  <a:pt x="2512" y="5220"/>
                </a:cubicBezTo>
                <a:cubicBezTo>
                  <a:pt x="2489" y="5189"/>
                  <a:pt x="2502" y="4978"/>
                  <a:pt x="2479" y="4947"/>
                </a:cubicBezTo>
                <a:cubicBezTo>
                  <a:pt x="2472" y="4926"/>
                  <a:pt x="2464" y="4906"/>
                  <a:pt x="2457" y="4885"/>
                </a:cubicBezTo>
                <a:cubicBezTo>
                  <a:pt x="2442" y="4875"/>
                  <a:pt x="2418" y="5047"/>
                  <a:pt x="2403" y="5037"/>
                </a:cubicBezTo>
                <a:cubicBezTo>
                  <a:pt x="2380" y="5006"/>
                  <a:pt x="2367" y="4791"/>
                  <a:pt x="2344" y="4760"/>
                </a:cubicBezTo>
                <a:lnTo>
                  <a:pt x="2344" y="4698"/>
                </a:lnTo>
                <a:cubicBezTo>
                  <a:pt x="2337" y="4688"/>
                  <a:pt x="2320" y="4860"/>
                  <a:pt x="2313" y="4850"/>
                </a:cubicBezTo>
                <a:cubicBezTo>
                  <a:pt x="2275" y="4798"/>
                  <a:pt x="2247" y="4563"/>
                  <a:pt x="2209" y="4511"/>
                </a:cubicBezTo>
                <a:cubicBezTo>
                  <a:pt x="2201" y="4501"/>
                  <a:pt x="2194" y="4490"/>
                  <a:pt x="2186" y="4480"/>
                </a:cubicBezTo>
                <a:cubicBezTo>
                  <a:pt x="2171" y="4449"/>
                  <a:pt x="2156" y="4417"/>
                  <a:pt x="2141" y="4386"/>
                </a:cubicBezTo>
                <a:lnTo>
                  <a:pt x="2119" y="4386"/>
                </a:lnTo>
                <a:cubicBezTo>
                  <a:pt x="2132" y="4459"/>
                  <a:pt x="2146" y="4532"/>
                  <a:pt x="2159" y="4605"/>
                </a:cubicBezTo>
                <a:cubicBezTo>
                  <a:pt x="2153" y="4654"/>
                  <a:pt x="2107" y="4454"/>
                  <a:pt x="2101" y="4503"/>
                </a:cubicBezTo>
                <a:cubicBezTo>
                  <a:pt x="2086" y="4472"/>
                  <a:pt x="2031" y="4456"/>
                  <a:pt x="2016" y="4425"/>
                </a:cubicBezTo>
                <a:cubicBezTo>
                  <a:pt x="2008" y="4394"/>
                  <a:pt x="2001" y="4363"/>
                  <a:pt x="1993" y="4332"/>
                </a:cubicBezTo>
                <a:cubicBezTo>
                  <a:pt x="1970" y="4415"/>
                  <a:pt x="1916" y="4086"/>
                  <a:pt x="1893" y="4169"/>
                </a:cubicBezTo>
                <a:cubicBezTo>
                  <a:pt x="1877" y="4268"/>
                  <a:pt x="1795" y="3868"/>
                  <a:pt x="1779" y="3967"/>
                </a:cubicBezTo>
                <a:cubicBezTo>
                  <a:pt x="1726" y="3853"/>
                  <a:pt x="1668" y="3861"/>
                  <a:pt x="1615" y="3747"/>
                </a:cubicBezTo>
                <a:cubicBezTo>
                  <a:pt x="1592" y="3726"/>
                  <a:pt x="1541" y="3497"/>
                  <a:pt x="1518" y="3476"/>
                </a:cubicBezTo>
                <a:lnTo>
                  <a:pt x="1395" y="3194"/>
                </a:lnTo>
                <a:cubicBezTo>
                  <a:pt x="1388" y="3163"/>
                  <a:pt x="1338" y="2922"/>
                  <a:pt x="1331" y="2891"/>
                </a:cubicBezTo>
                <a:cubicBezTo>
                  <a:pt x="1286" y="2777"/>
                  <a:pt x="1240" y="2662"/>
                  <a:pt x="1195" y="2548"/>
                </a:cubicBezTo>
                <a:cubicBezTo>
                  <a:pt x="1180" y="2538"/>
                  <a:pt x="1250" y="2926"/>
                  <a:pt x="1235" y="2916"/>
                </a:cubicBezTo>
                <a:cubicBezTo>
                  <a:pt x="1228" y="2885"/>
                  <a:pt x="1135" y="2455"/>
                  <a:pt x="1128" y="2424"/>
                </a:cubicBezTo>
                <a:cubicBezTo>
                  <a:pt x="1120" y="2413"/>
                  <a:pt x="1137" y="2713"/>
                  <a:pt x="1129" y="2702"/>
                </a:cubicBezTo>
                <a:cubicBezTo>
                  <a:pt x="1114" y="2681"/>
                  <a:pt x="1028" y="2509"/>
                  <a:pt x="1013" y="2488"/>
                </a:cubicBezTo>
                <a:cubicBezTo>
                  <a:pt x="991" y="2457"/>
                  <a:pt x="1015" y="2268"/>
                  <a:pt x="993" y="2237"/>
                </a:cubicBezTo>
                <a:cubicBezTo>
                  <a:pt x="985" y="2227"/>
                  <a:pt x="931" y="2374"/>
                  <a:pt x="923" y="2364"/>
                </a:cubicBezTo>
                <a:cubicBezTo>
                  <a:pt x="886" y="2312"/>
                  <a:pt x="878" y="2182"/>
                  <a:pt x="841" y="2130"/>
                </a:cubicBezTo>
                <a:cubicBezTo>
                  <a:pt x="796" y="2088"/>
                  <a:pt x="767" y="1967"/>
                  <a:pt x="722" y="1925"/>
                </a:cubicBezTo>
                <a:cubicBezTo>
                  <a:pt x="715" y="1904"/>
                  <a:pt x="707" y="1884"/>
                  <a:pt x="700" y="1863"/>
                </a:cubicBezTo>
                <a:lnTo>
                  <a:pt x="610" y="1707"/>
                </a:lnTo>
                <a:cubicBezTo>
                  <a:pt x="587" y="1676"/>
                  <a:pt x="565" y="1645"/>
                  <a:pt x="542" y="1614"/>
                </a:cubicBezTo>
                <a:lnTo>
                  <a:pt x="497" y="1551"/>
                </a:lnTo>
                <a:lnTo>
                  <a:pt x="430" y="1520"/>
                </a:lnTo>
                <a:lnTo>
                  <a:pt x="0" y="1069"/>
                </a:lnTo>
                <a:cubicBezTo>
                  <a:pt x="15" y="1026"/>
                  <a:pt x="29" y="984"/>
                  <a:pt x="44" y="941"/>
                </a:cubicBezTo>
                <a:lnTo>
                  <a:pt x="375" y="695"/>
                </a:lnTo>
                <a:cubicBezTo>
                  <a:pt x="408" y="804"/>
                  <a:pt x="504" y="450"/>
                  <a:pt x="537" y="559"/>
                </a:cubicBezTo>
                <a:cubicBezTo>
                  <a:pt x="663" y="475"/>
                  <a:pt x="763" y="652"/>
                  <a:pt x="830" y="704"/>
                </a:cubicBezTo>
                <a:cubicBezTo>
                  <a:pt x="817" y="748"/>
                  <a:pt x="871" y="738"/>
                  <a:pt x="858" y="782"/>
                </a:cubicBezTo>
                <a:cubicBezTo>
                  <a:pt x="873" y="720"/>
                  <a:pt x="820" y="710"/>
                  <a:pt x="835" y="648"/>
                </a:cubicBezTo>
                <a:lnTo>
                  <a:pt x="970" y="648"/>
                </a:lnTo>
                <a:lnTo>
                  <a:pt x="1038" y="648"/>
                </a:lnTo>
                <a:cubicBezTo>
                  <a:pt x="1060" y="679"/>
                  <a:pt x="1083" y="710"/>
                  <a:pt x="1105" y="741"/>
                </a:cubicBezTo>
                <a:cubicBezTo>
                  <a:pt x="1135" y="803"/>
                  <a:pt x="1165" y="866"/>
                  <a:pt x="1195" y="928"/>
                </a:cubicBezTo>
                <a:lnTo>
                  <a:pt x="1334" y="781"/>
                </a:lnTo>
                <a:lnTo>
                  <a:pt x="1496" y="319"/>
                </a:lnTo>
                <a:cubicBezTo>
                  <a:pt x="1534" y="278"/>
                  <a:pt x="1676" y="228"/>
                  <a:pt x="1714" y="187"/>
                </a:cubicBezTo>
                <a:cubicBezTo>
                  <a:pt x="1751" y="278"/>
                  <a:pt x="1824" y="-76"/>
                  <a:pt x="1861" y="15"/>
                </a:cubicBezTo>
                <a:cubicBezTo>
                  <a:pt x="1884" y="-16"/>
                  <a:pt x="1982" y="269"/>
                  <a:pt x="2005" y="238"/>
                </a:cubicBezTo>
                <a:cubicBezTo>
                  <a:pt x="2028" y="271"/>
                  <a:pt x="2051" y="303"/>
                  <a:pt x="2074" y="336"/>
                </a:cubicBezTo>
                <a:cubicBezTo>
                  <a:pt x="2089" y="284"/>
                  <a:pt x="2104" y="233"/>
                  <a:pt x="2119" y="181"/>
                </a:cubicBezTo>
                <a:cubicBezTo>
                  <a:pt x="2126" y="170"/>
                  <a:pt x="2134" y="160"/>
                  <a:pt x="2141" y="149"/>
                </a:cubicBezTo>
                <a:lnTo>
                  <a:pt x="2186" y="56"/>
                </a:lnTo>
                <a:lnTo>
                  <a:pt x="2457" y="430"/>
                </a:lnTo>
                <a:cubicBezTo>
                  <a:pt x="2509" y="513"/>
                  <a:pt x="2562" y="596"/>
                  <a:pt x="2614" y="679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2" name="Freeform 284"/>
          <p:cNvSpPr>
            <a:spLocks/>
          </p:cNvSpPr>
          <p:nvPr/>
        </p:nvSpPr>
        <p:spPr bwMode="auto">
          <a:xfrm rot="21334256">
            <a:off x="3581419" y="4947175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3" tIns="45691" rIns="91383" bIns="45691" anchor="ctr"/>
          <a:lstStyle/>
          <a:p>
            <a:endParaRPr lang="ru-RU" sz="2000" dirty="0">
              <a:solidFill>
                <a:srgbClr val="FFFF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93" name="Freeform 285"/>
          <p:cNvSpPr>
            <a:spLocks/>
          </p:cNvSpPr>
          <p:nvPr/>
        </p:nvSpPr>
        <p:spPr bwMode="auto">
          <a:xfrm rot="21334256">
            <a:off x="6709406" y="4112595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" name="Rectangle 637"/>
          <p:cNvSpPr>
            <a:spLocks noChangeArrowheads="1"/>
          </p:cNvSpPr>
          <p:nvPr/>
        </p:nvSpPr>
        <p:spPr bwMode="auto">
          <a:xfrm>
            <a:off x="4904484" y="6052527"/>
            <a:ext cx="33823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Сочи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Rectangle 708"/>
          <p:cNvSpPr>
            <a:spLocks noChangeArrowheads="1"/>
          </p:cNvSpPr>
          <p:nvPr/>
        </p:nvSpPr>
        <p:spPr bwMode="auto">
          <a:xfrm>
            <a:off x="2571740" y="4067694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718"/>
          <p:cNvSpPr>
            <a:spLocks noChangeArrowheads="1"/>
          </p:cNvSpPr>
          <p:nvPr/>
        </p:nvSpPr>
        <p:spPr bwMode="auto">
          <a:xfrm>
            <a:off x="5956944" y="5348002"/>
            <a:ext cx="54662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Rectangle 808"/>
          <p:cNvSpPr>
            <a:spLocks noChangeArrowheads="1"/>
          </p:cNvSpPr>
          <p:nvPr/>
        </p:nvSpPr>
        <p:spPr bwMode="auto">
          <a:xfrm>
            <a:off x="6291483" y="3938157"/>
            <a:ext cx="66364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834"/>
          <p:cNvSpPr>
            <a:spLocks noChangeArrowheads="1"/>
          </p:cNvSpPr>
          <p:nvPr/>
        </p:nvSpPr>
        <p:spPr bwMode="auto">
          <a:xfrm>
            <a:off x="6830389" y="4370859"/>
            <a:ext cx="46326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879"/>
          <p:cNvSpPr>
            <a:spLocks noChangeArrowheads="1"/>
          </p:cNvSpPr>
          <p:nvPr/>
        </p:nvSpPr>
        <p:spPr bwMode="auto">
          <a:xfrm>
            <a:off x="4010038" y="4549159"/>
            <a:ext cx="73898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 г. Горячий Ключ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766"/>
          <p:cNvSpPr>
            <a:spLocks noChangeArrowheads="1"/>
          </p:cNvSpPr>
          <p:nvPr/>
        </p:nvSpPr>
        <p:spPr bwMode="auto">
          <a:xfrm>
            <a:off x="6230256" y="4773036"/>
            <a:ext cx="46968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ectangle 656"/>
          <p:cNvSpPr>
            <a:spLocks noChangeArrowheads="1"/>
          </p:cNvSpPr>
          <p:nvPr/>
        </p:nvSpPr>
        <p:spPr bwMode="auto">
          <a:xfrm>
            <a:off x="3487253" y="4589577"/>
            <a:ext cx="45044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Rectangle 766"/>
          <p:cNvSpPr>
            <a:spLocks noChangeArrowheads="1"/>
          </p:cNvSpPr>
          <p:nvPr/>
        </p:nvSpPr>
        <p:spPr bwMode="auto">
          <a:xfrm>
            <a:off x="4805840" y="4510246"/>
            <a:ext cx="63959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ectangle 750"/>
          <p:cNvSpPr>
            <a:spLocks noChangeArrowheads="1"/>
          </p:cNvSpPr>
          <p:nvPr/>
        </p:nvSpPr>
        <p:spPr bwMode="auto">
          <a:xfrm>
            <a:off x="4762160" y="5330678"/>
            <a:ext cx="58509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104" name="Rectangle 696"/>
          <p:cNvSpPr>
            <a:spLocks noChangeArrowheads="1"/>
          </p:cNvSpPr>
          <p:nvPr/>
        </p:nvSpPr>
        <p:spPr bwMode="auto">
          <a:xfrm>
            <a:off x="3951040" y="5271502"/>
            <a:ext cx="54822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Freeform 245"/>
          <p:cNvSpPr>
            <a:spLocks/>
          </p:cNvSpPr>
          <p:nvPr/>
        </p:nvSpPr>
        <p:spPr bwMode="auto">
          <a:xfrm rot="21399135">
            <a:off x="2775964" y="3891822"/>
            <a:ext cx="844149" cy="984413"/>
          </a:xfrm>
          <a:custGeom>
            <a:avLst/>
            <a:gdLst>
              <a:gd name="T0" fmla="*/ 183 w 195"/>
              <a:gd name="T1" fmla="*/ 63 h 256"/>
              <a:gd name="T2" fmla="*/ 174 w 195"/>
              <a:gd name="T3" fmla="*/ 65 h 256"/>
              <a:gd name="T4" fmla="*/ 156 w 195"/>
              <a:gd name="T5" fmla="*/ 63 h 256"/>
              <a:gd name="T6" fmla="*/ 145 w 195"/>
              <a:gd name="T7" fmla="*/ 90 h 256"/>
              <a:gd name="T8" fmla="*/ 151 w 195"/>
              <a:gd name="T9" fmla="*/ 104 h 256"/>
              <a:gd name="T10" fmla="*/ 161 w 195"/>
              <a:gd name="T11" fmla="*/ 105 h 256"/>
              <a:gd name="T12" fmla="*/ 158 w 195"/>
              <a:gd name="T13" fmla="*/ 118 h 256"/>
              <a:gd name="T14" fmla="*/ 146 w 195"/>
              <a:gd name="T15" fmla="*/ 143 h 256"/>
              <a:gd name="T16" fmla="*/ 154 w 195"/>
              <a:gd name="T17" fmla="*/ 158 h 256"/>
              <a:gd name="T18" fmla="*/ 136 w 195"/>
              <a:gd name="T19" fmla="*/ 168 h 256"/>
              <a:gd name="T20" fmla="*/ 132 w 195"/>
              <a:gd name="T21" fmla="*/ 186 h 256"/>
              <a:gd name="T22" fmla="*/ 123 w 195"/>
              <a:gd name="T23" fmla="*/ 203 h 256"/>
              <a:gd name="T24" fmla="*/ 132 w 195"/>
              <a:gd name="T25" fmla="*/ 222 h 256"/>
              <a:gd name="T26" fmla="*/ 127 w 195"/>
              <a:gd name="T27" fmla="*/ 234 h 256"/>
              <a:gd name="T28" fmla="*/ 130 w 195"/>
              <a:gd name="T29" fmla="*/ 238 h 256"/>
              <a:gd name="T30" fmla="*/ 129 w 195"/>
              <a:gd name="T31" fmla="*/ 247 h 256"/>
              <a:gd name="T32" fmla="*/ 120 w 195"/>
              <a:gd name="T33" fmla="*/ 256 h 256"/>
              <a:gd name="T34" fmla="*/ 105 w 195"/>
              <a:gd name="T35" fmla="*/ 238 h 256"/>
              <a:gd name="T36" fmla="*/ 98 w 195"/>
              <a:gd name="T37" fmla="*/ 249 h 256"/>
              <a:gd name="T38" fmla="*/ 82 w 195"/>
              <a:gd name="T39" fmla="*/ 243 h 256"/>
              <a:gd name="T40" fmla="*/ 66 w 195"/>
              <a:gd name="T41" fmla="*/ 235 h 256"/>
              <a:gd name="T42" fmla="*/ 54 w 195"/>
              <a:gd name="T43" fmla="*/ 232 h 256"/>
              <a:gd name="T44" fmla="*/ 45 w 195"/>
              <a:gd name="T45" fmla="*/ 231 h 256"/>
              <a:gd name="T46" fmla="*/ 54 w 195"/>
              <a:gd name="T47" fmla="*/ 222 h 256"/>
              <a:gd name="T48" fmla="*/ 44 w 195"/>
              <a:gd name="T49" fmla="*/ 222 h 256"/>
              <a:gd name="T50" fmla="*/ 42 w 195"/>
              <a:gd name="T51" fmla="*/ 212 h 256"/>
              <a:gd name="T52" fmla="*/ 35 w 195"/>
              <a:gd name="T53" fmla="*/ 215 h 256"/>
              <a:gd name="T54" fmla="*/ 19 w 195"/>
              <a:gd name="T55" fmla="*/ 216 h 256"/>
              <a:gd name="T56" fmla="*/ 3 w 195"/>
              <a:gd name="T57" fmla="*/ 202 h 256"/>
              <a:gd name="T58" fmla="*/ 6 w 195"/>
              <a:gd name="T59" fmla="*/ 191 h 256"/>
              <a:gd name="T60" fmla="*/ 1 w 195"/>
              <a:gd name="T61" fmla="*/ 180 h 256"/>
              <a:gd name="T62" fmla="*/ 13 w 195"/>
              <a:gd name="T63" fmla="*/ 162 h 256"/>
              <a:gd name="T64" fmla="*/ 30 w 195"/>
              <a:gd name="T65" fmla="*/ 167 h 256"/>
              <a:gd name="T66" fmla="*/ 35 w 195"/>
              <a:gd name="T67" fmla="*/ 136 h 256"/>
              <a:gd name="T68" fmla="*/ 41 w 195"/>
              <a:gd name="T69" fmla="*/ 106 h 256"/>
              <a:gd name="T70" fmla="*/ 55 w 195"/>
              <a:gd name="T71" fmla="*/ 108 h 256"/>
              <a:gd name="T72" fmla="*/ 63 w 195"/>
              <a:gd name="T73" fmla="*/ 90 h 256"/>
              <a:gd name="T74" fmla="*/ 52 w 195"/>
              <a:gd name="T75" fmla="*/ 76 h 256"/>
              <a:gd name="T76" fmla="*/ 77 w 195"/>
              <a:gd name="T77" fmla="*/ 67 h 256"/>
              <a:gd name="T78" fmla="*/ 83 w 195"/>
              <a:gd name="T79" fmla="*/ 57 h 256"/>
              <a:gd name="T80" fmla="*/ 91 w 195"/>
              <a:gd name="T81" fmla="*/ 1 h 256"/>
              <a:gd name="T82" fmla="*/ 98 w 195"/>
              <a:gd name="T83" fmla="*/ 8 h 256"/>
              <a:gd name="T84" fmla="*/ 108 w 195"/>
              <a:gd name="T85" fmla="*/ 13 h 256"/>
              <a:gd name="T86" fmla="*/ 118 w 195"/>
              <a:gd name="T87" fmla="*/ 16 h 256"/>
              <a:gd name="T88" fmla="*/ 133 w 195"/>
              <a:gd name="T89" fmla="*/ 30 h 256"/>
              <a:gd name="T90" fmla="*/ 146 w 195"/>
              <a:gd name="T91" fmla="*/ 33 h 256"/>
              <a:gd name="T92" fmla="*/ 154 w 195"/>
              <a:gd name="T93" fmla="*/ 43 h 256"/>
              <a:gd name="T94" fmla="*/ 164 w 195"/>
              <a:gd name="T95" fmla="*/ 42 h 256"/>
              <a:gd name="T96" fmla="*/ 186 w 195"/>
              <a:gd name="T97" fmla="*/ 45 h 256"/>
              <a:gd name="T98" fmla="*/ 193 w 195"/>
              <a:gd name="T99" fmla="*/ 5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6" name="Rectangle 904"/>
          <p:cNvSpPr>
            <a:spLocks noChangeArrowheads="1"/>
          </p:cNvSpPr>
          <p:nvPr/>
        </p:nvSpPr>
        <p:spPr bwMode="auto">
          <a:xfrm>
            <a:off x="2979590" y="4947229"/>
            <a:ext cx="60753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г. Геленджик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708"/>
          <p:cNvSpPr>
            <a:spLocks noChangeArrowheads="1"/>
          </p:cNvSpPr>
          <p:nvPr/>
        </p:nvSpPr>
        <p:spPr bwMode="auto">
          <a:xfrm>
            <a:off x="3030961" y="4304010"/>
            <a:ext cx="411972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ectangle 766"/>
          <p:cNvSpPr>
            <a:spLocks noChangeArrowheads="1"/>
          </p:cNvSpPr>
          <p:nvPr/>
        </p:nvSpPr>
        <p:spPr bwMode="auto">
          <a:xfrm>
            <a:off x="5751243" y="4077573"/>
            <a:ext cx="60593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Freeform 285"/>
          <p:cNvSpPr>
            <a:spLocks/>
          </p:cNvSpPr>
          <p:nvPr/>
        </p:nvSpPr>
        <p:spPr bwMode="auto">
          <a:xfrm rot="21334256">
            <a:off x="6531907" y="4931857"/>
            <a:ext cx="597890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0" name="Rectangle 766"/>
          <p:cNvSpPr>
            <a:spLocks noChangeArrowheads="1"/>
          </p:cNvSpPr>
          <p:nvPr/>
        </p:nvSpPr>
        <p:spPr bwMode="auto">
          <a:xfrm>
            <a:off x="6525456" y="5048255"/>
            <a:ext cx="710629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800" i="1" dirty="0">
                <a:latin typeface="Times New Roman" pitchFamily="18" charset="0"/>
                <a:cs typeface="Times New Roman" pitchFamily="18" charset="0"/>
              </a:rPr>
              <a:t>Отрадненски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й</a:t>
            </a:r>
          </a:p>
        </p:txBody>
      </p:sp>
      <p:sp>
        <p:nvSpPr>
          <p:cNvPr id="111" name="Freeform 278"/>
          <p:cNvSpPr>
            <a:spLocks/>
          </p:cNvSpPr>
          <p:nvPr/>
        </p:nvSpPr>
        <p:spPr bwMode="auto">
          <a:xfrm>
            <a:off x="2114332" y="4061529"/>
            <a:ext cx="546460" cy="692938"/>
          </a:xfrm>
          <a:custGeom>
            <a:avLst/>
            <a:gdLst>
              <a:gd name="T0" fmla="*/ 126 w 136"/>
              <a:gd name="T1" fmla="*/ 118 h 155"/>
              <a:gd name="T2" fmla="*/ 121 w 136"/>
              <a:gd name="T3" fmla="*/ 130 h 155"/>
              <a:gd name="T4" fmla="*/ 111 w 136"/>
              <a:gd name="T5" fmla="*/ 123 h 155"/>
              <a:gd name="T6" fmla="*/ 105 w 136"/>
              <a:gd name="T7" fmla="*/ 123 h 155"/>
              <a:gd name="T8" fmla="*/ 104 w 136"/>
              <a:gd name="T9" fmla="*/ 126 h 155"/>
              <a:gd name="T10" fmla="*/ 106 w 136"/>
              <a:gd name="T11" fmla="*/ 136 h 155"/>
              <a:gd name="T12" fmla="*/ 112 w 136"/>
              <a:gd name="T13" fmla="*/ 143 h 155"/>
              <a:gd name="T14" fmla="*/ 111 w 136"/>
              <a:gd name="T15" fmla="*/ 143 h 155"/>
              <a:gd name="T16" fmla="*/ 108 w 136"/>
              <a:gd name="T17" fmla="*/ 146 h 155"/>
              <a:gd name="T18" fmla="*/ 106 w 136"/>
              <a:gd name="T19" fmla="*/ 151 h 155"/>
              <a:gd name="T20" fmla="*/ 98 w 136"/>
              <a:gd name="T21" fmla="*/ 154 h 155"/>
              <a:gd name="T22" fmla="*/ 82 w 136"/>
              <a:gd name="T23" fmla="*/ 154 h 155"/>
              <a:gd name="T24" fmla="*/ 61 w 136"/>
              <a:gd name="T25" fmla="*/ 145 h 155"/>
              <a:gd name="T26" fmla="*/ 52 w 136"/>
              <a:gd name="T27" fmla="*/ 145 h 155"/>
              <a:gd name="T28" fmla="*/ 43 w 136"/>
              <a:gd name="T29" fmla="*/ 142 h 155"/>
              <a:gd name="T30" fmla="*/ 39 w 136"/>
              <a:gd name="T31" fmla="*/ 140 h 155"/>
              <a:gd name="T32" fmla="*/ 33 w 136"/>
              <a:gd name="T33" fmla="*/ 137 h 155"/>
              <a:gd name="T34" fmla="*/ 24 w 136"/>
              <a:gd name="T35" fmla="*/ 132 h 155"/>
              <a:gd name="T36" fmla="*/ 14 w 136"/>
              <a:gd name="T37" fmla="*/ 127 h 155"/>
              <a:gd name="T38" fmla="*/ 10 w 136"/>
              <a:gd name="T39" fmla="*/ 124 h 155"/>
              <a:gd name="T40" fmla="*/ 4 w 136"/>
              <a:gd name="T41" fmla="*/ 120 h 155"/>
              <a:gd name="T42" fmla="*/ 0 w 136"/>
              <a:gd name="T43" fmla="*/ 114 h 155"/>
              <a:gd name="T44" fmla="*/ 11 w 136"/>
              <a:gd name="T45" fmla="*/ 107 h 155"/>
              <a:gd name="T46" fmla="*/ 16 w 136"/>
              <a:gd name="T47" fmla="*/ 107 h 155"/>
              <a:gd name="T48" fmla="*/ 23 w 136"/>
              <a:gd name="T49" fmla="*/ 96 h 155"/>
              <a:gd name="T50" fmla="*/ 7 w 136"/>
              <a:gd name="T51" fmla="*/ 83 h 155"/>
              <a:gd name="T52" fmla="*/ 1 w 136"/>
              <a:gd name="T53" fmla="*/ 76 h 155"/>
              <a:gd name="T54" fmla="*/ 14 w 136"/>
              <a:gd name="T55" fmla="*/ 73 h 155"/>
              <a:gd name="T56" fmla="*/ 32 w 136"/>
              <a:gd name="T57" fmla="*/ 48 h 155"/>
              <a:gd name="T58" fmla="*/ 26 w 136"/>
              <a:gd name="T59" fmla="*/ 36 h 155"/>
              <a:gd name="T60" fmla="*/ 43 w 136"/>
              <a:gd name="T61" fmla="*/ 11 h 155"/>
              <a:gd name="T62" fmla="*/ 61 w 136"/>
              <a:gd name="T63" fmla="*/ 19 h 155"/>
              <a:gd name="T64" fmla="*/ 57 w 136"/>
              <a:gd name="T65" fmla="*/ 11 h 155"/>
              <a:gd name="T66" fmla="*/ 49 w 136"/>
              <a:gd name="T67" fmla="*/ 0 h 155"/>
              <a:gd name="T68" fmla="*/ 64 w 136"/>
              <a:gd name="T69" fmla="*/ 8 h 155"/>
              <a:gd name="T70" fmla="*/ 77 w 136"/>
              <a:gd name="T71" fmla="*/ 4 h 155"/>
              <a:gd name="T72" fmla="*/ 68 w 136"/>
              <a:gd name="T73" fmla="*/ 23 h 155"/>
              <a:gd name="T74" fmla="*/ 76 w 136"/>
              <a:gd name="T75" fmla="*/ 36 h 155"/>
              <a:gd name="T76" fmla="*/ 85 w 136"/>
              <a:gd name="T77" fmla="*/ 36 h 155"/>
              <a:gd name="T78" fmla="*/ 90 w 136"/>
              <a:gd name="T79" fmla="*/ 45 h 155"/>
              <a:gd name="T80" fmla="*/ 90 w 136"/>
              <a:gd name="T81" fmla="*/ 49 h 155"/>
              <a:gd name="T82" fmla="*/ 90 w 136"/>
              <a:gd name="T83" fmla="*/ 57 h 155"/>
              <a:gd name="T84" fmla="*/ 108 w 136"/>
              <a:gd name="T85" fmla="*/ 54 h 155"/>
              <a:gd name="T86" fmla="*/ 111 w 136"/>
              <a:gd name="T87" fmla="*/ 61 h 155"/>
              <a:gd name="T88" fmla="*/ 109 w 136"/>
              <a:gd name="T89" fmla="*/ 69 h 155"/>
              <a:gd name="T90" fmla="*/ 114 w 136"/>
              <a:gd name="T91" fmla="*/ 74 h 155"/>
              <a:gd name="T92" fmla="*/ 124 w 136"/>
              <a:gd name="T93" fmla="*/ 82 h 155"/>
              <a:gd name="T94" fmla="*/ 136 w 136"/>
              <a:gd name="T95" fmla="*/ 82 h 155"/>
              <a:gd name="T96" fmla="*/ 128 w 136"/>
              <a:gd name="T97" fmla="*/ 104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" name="Rectangle 953"/>
          <p:cNvSpPr>
            <a:spLocks noChangeArrowheads="1"/>
          </p:cNvSpPr>
          <p:nvPr/>
        </p:nvSpPr>
        <p:spPr bwMode="auto">
          <a:xfrm>
            <a:off x="2177582" y="435887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Rectangle 845"/>
          <p:cNvSpPr>
            <a:spLocks noChangeArrowheads="1"/>
          </p:cNvSpPr>
          <p:nvPr/>
        </p:nvSpPr>
        <p:spPr bwMode="auto">
          <a:xfrm>
            <a:off x="1831205" y="4110507"/>
            <a:ext cx="359073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altLang="ru-RU" sz="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Анапа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grpSp>
        <p:nvGrpSpPr>
          <p:cNvPr id="116" name="Группа 2"/>
          <p:cNvGrpSpPr>
            <a:grpSpLocks/>
          </p:cNvGrpSpPr>
          <p:nvPr/>
        </p:nvGrpSpPr>
        <p:grpSpPr bwMode="auto">
          <a:xfrm>
            <a:off x="49345" y="4858534"/>
            <a:ext cx="2029826" cy="1946134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117" name="Прямоугольник 116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118" name="TextBox 5"/>
            <p:cNvSpPr txBox="1">
              <a:spLocks noChangeArrowheads="1"/>
            </p:cNvSpPr>
            <p:nvPr/>
          </p:nvSpPr>
          <p:spPr bwMode="auto">
            <a:xfrm>
              <a:off x="4220612" y="5936972"/>
              <a:ext cx="1290132" cy="20988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8" tIns="43370" rIns="86738" bIns="43370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119" name="Полилиния 4"/>
          <p:cNvSpPr>
            <a:spLocks/>
          </p:cNvSpPr>
          <p:nvPr/>
        </p:nvSpPr>
        <p:spPr bwMode="auto">
          <a:xfrm>
            <a:off x="158021" y="5300942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0" name="Rectangle 656"/>
          <p:cNvSpPr>
            <a:spLocks noChangeArrowheads="1"/>
          </p:cNvSpPr>
          <p:nvPr/>
        </p:nvSpPr>
        <p:spPr bwMode="auto">
          <a:xfrm>
            <a:off x="210168" y="5502425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5"/>
          <p:cNvSpPr txBox="1">
            <a:spLocks noChangeArrowheads="1"/>
          </p:cNvSpPr>
          <p:nvPr/>
        </p:nvSpPr>
        <p:spPr bwMode="auto">
          <a:xfrm>
            <a:off x="800940" y="5148483"/>
            <a:ext cx="1089096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</p:txBody>
      </p:sp>
      <p:sp>
        <p:nvSpPr>
          <p:cNvPr id="122" name="Полилиния 4"/>
          <p:cNvSpPr>
            <a:spLocks/>
          </p:cNvSpPr>
          <p:nvPr/>
        </p:nvSpPr>
        <p:spPr bwMode="auto">
          <a:xfrm>
            <a:off x="170803" y="5942879"/>
            <a:ext cx="499515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pPr defTabSz="1280160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3" name="Rectangle 656"/>
          <p:cNvSpPr>
            <a:spLocks noChangeArrowheads="1"/>
          </p:cNvSpPr>
          <p:nvPr/>
        </p:nvSpPr>
        <p:spPr bwMode="auto">
          <a:xfrm>
            <a:off x="244909" y="6128576"/>
            <a:ext cx="42995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5"/>
          <p:cNvSpPr txBox="1">
            <a:spLocks noChangeArrowheads="1"/>
          </p:cNvSpPr>
          <p:nvPr/>
        </p:nvSpPr>
        <p:spPr bwMode="auto">
          <a:xfrm>
            <a:off x="809899" y="5907397"/>
            <a:ext cx="1200842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экзогенных процессов</a:t>
            </a:r>
          </a:p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меньшей вероятностью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3691356" y="5558907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296796" y="6260908"/>
            <a:ext cx="483367" cy="1248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3411163" y="6125686"/>
            <a:ext cx="1034065" cy="325914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Опасный участок на а/д А-147, А-149</a:t>
            </a: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 flipV="1">
            <a:off x="4445228" y="5898966"/>
            <a:ext cx="140923" cy="21523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48021"/>
              </p:ext>
            </p:extLst>
          </p:nvPr>
        </p:nvGraphicFramePr>
        <p:xfrm>
          <a:off x="6237394" y="6111500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зданий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931" y="1179340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4" name="TextBox 203"/>
          <p:cNvSpPr txBox="1"/>
          <p:nvPr/>
        </p:nvSpPr>
        <p:spPr>
          <a:xfrm>
            <a:off x="6516216" y="504195"/>
            <a:ext cx="2529590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выпадения осадков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-8679" y="487843"/>
            <a:ext cx="2988269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повышенного и пониженного давления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5" descr="E:\!!!!!!!ОММиОППМ\краснодар гисмете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1" y="511085"/>
            <a:ext cx="3235116" cy="20279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6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39"/>
            <a:ext cx="9144000" cy="6323162"/>
          </a:xfrm>
          <a:prstGeom prst="rect">
            <a:avLst/>
          </a:prstGeom>
        </p:spPr>
      </p:pic>
      <p:sp>
        <p:nvSpPr>
          <p:cNvPr id="3" name="Полилиния 2"/>
          <p:cNvSpPr/>
          <p:nvPr/>
        </p:nvSpPr>
        <p:spPr>
          <a:xfrm>
            <a:off x="3096883" y="5348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589710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575023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543270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570381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СЕВЕРО-КАВКАЗСКОЙ </a:t>
            </a:r>
            <a:r>
              <a:rPr lang="ru-RU" sz="1200" dirty="0"/>
              <a:t>ЖЕЛЕЗНОЙ ДОРОГИ</a:t>
            </a:r>
            <a:r>
              <a:rPr lang="ru-RU" sz="1200" dirty="0" smtClean="0"/>
              <a:t>, </a:t>
            </a:r>
            <a:br>
              <a:rPr lang="ru-RU" sz="1200" dirty="0" smtClean="0"/>
            </a:br>
            <a:r>
              <a:rPr lang="ru-RU" sz="1200" dirty="0" smtClean="0"/>
              <a:t>ПОДВЕРЖЕННЫМ ЭКЗОГЕННЫМ ПРОЦЕССАМ 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АИУС РСЧС, </a:t>
            </a:r>
            <a:r>
              <a:rPr lang="ru-RU" altLang="ru-RU" sz="1050" dirty="0" smtClean="0"/>
              <a:t>сайта АО РЖД) </a:t>
            </a:r>
            <a:endParaRPr lang="ru-RU" sz="1050" dirty="0"/>
          </a:p>
        </p:txBody>
      </p:sp>
      <p:sp>
        <p:nvSpPr>
          <p:cNvPr id="486" name="Полилиния 485"/>
          <p:cNvSpPr/>
          <p:nvPr/>
        </p:nvSpPr>
        <p:spPr>
          <a:xfrm>
            <a:off x="2835156" y="778110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олилиния 80"/>
          <p:cNvSpPr/>
          <p:nvPr/>
        </p:nvSpPr>
        <p:spPr>
          <a:xfrm>
            <a:off x="2839629" y="783104"/>
            <a:ext cx="2441630" cy="5636746"/>
          </a:xfrm>
          <a:custGeom>
            <a:avLst/>
            <a:gdLst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01064 w 5408762"/>
              <a:gd name="connsiteY55" fmla="*/ 5564037 h 5986732"/>
              <a:gd name="connsiteX56" fmla="*/ 4218317 w 5408762"/>
              <a:gd name="connsiteY56" fmla="*/ 5262113 h 5986732"/>
              <a:gd name="connsiteX57" fmla="*/ 4278702 w 5408762"/>
              <a:gd name="connsiteY57" fmla="*/ 5072332 h 5986732"/>
              <a:gd name="connsiteX58" fmla="*/ 4330461 w 5408762"/>
              <a:gd name="connsiteY58" fmla="*/ 4942935 h 5986732"/>
              <a:gd name="connsiteX59" fmla="*/ 4433978 w 5408762"/>
              <a:gd name="connsiteY59" fmla="*/ 4787660 h 5986732"/>
              <a:gd name="connsiteX60" fmla="*/ 4692770 w 5408762"/>
              <a:gd name="connsiteY60" fmla="*/ 4649637 h 5986732"/>
              <a:gd name="connsiteX61" fmla="*/ 4891178 w 5408762"/>
              <a:gd name="connsiteY61" fmla="*/ 4572000 h 5986732"/>
              <a:gd name="connsiteX62" fmla="*/ 5141344 w 5408762"/>
              <a:gd name="connsiteY62" fmla="*/ 4433977 h 5986732"/>
              <a:gd name="connsiteX63" fmla="*/ 5296619 w 5408762"/>
              <a:gd name="connsiteY63" fmla="*/ 4313207 h 5986732"/>
              <a:gd name="connsiteX64" fmla="*/ 5408762 w 5408762"/>
              <a:gd name="connsiteY64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5986732"/>
              <a:gd name="connsiteX1" fmla="*/ 1104181 w 5408762"/>
              <a:gd name="connsiteY1" fmla="*/ 60384 h 5986732"/>
              <a:gd name="connsiteX2" fmla="*/ 1155940 w 5408762"/>
              <a:gd name="connsiteY2" fmla="*/ 103517 h 5986732"/>
              <a:gd name="connsiteX3" fmla="*/ 1207698 w 5408762"/>
              <a:gd name="connsiteY3" fmla="*/ 129396 h 5986732"/>
              <a:gd name="connsiteX4" fmla="*/ 1259457 w 5408762"/>
              <a:gd name="connsiteY4" fmla="*/ 215660 h 5986732"/>
              <a:gd name="connsiteX5" fmla="*/ 1199072 w 5408762"/>
              <a:gd name="connsiteY5" fmla="*/ 267418 h 5986732"/>
              <a:gd name="connsiteX6" fmla="*/ 1138687 w 5408762"/>
              <a:gd name="connsiteY6" fmla="*/ 327803 h 5986732"/>
              <a:gd name="connsiteX7" fmla="*/ 1052423 w 5408762"/>
              <a:gd name="connsiteY7" fmla="*/ 405441 h 5986732"/>
              <a:gd name="connsiteX8" fmla="*/ 923027 w 5408762"/>
              <a:gd name="connsiteY8" fmla="*/ 431320 h 5986732"/>
              <a:gd name="connsiteX9" fmla="*/ 871268 w 5408762"/>
              <a:gd name="connsiteY9" fmla="*/ 560717 h 5986732"/>
              <a:gd name="connsiteX10" fmla="*/ 785004 w 5408762"/>
              <a:gd name="connsiteY10" fmla="*/ 664234 h 5986732"/>
              <a:gd name="connsiteX11" fmla="*/ 750498 w 5408762"/>
              <a:gd name="connsiteY11" fmla="*/ 715992 h 5986732"/>
              <a:gd name="connsiteX12" fmla="*/ 690113 w 5408762"/>
              <a:gd name="connsiteY12" fmla="*/ 785003 h 5986732"/>
              <a:gd name="connsiteX13" fmla="*/ 707366 w 5408762"/>
              <a:gd name="connsiteY13" fmla="*/ 897147 h 5986732"/>
              <a:gd name="connsiteX14" fmla="*/ 681487 w 5408762"/>
              <a:gd name="connsiteY14" fmla="*/ 1017917 h 5986732"/>
              <a:gd name="connsiteX15" fmla="*/ 672861 w 5408762"/>
              <a:gd name="connsiteY15" fmla="*/ 1155939 h 5986732"/>
              <a:gd name="connsiteX16" fmla="*/ 638355 w 5408762"/>
              <a:gd name="connsiteY16" fmla="*/ 1250830 h 5986732"/>
              <a:gd name="connsiteX17" fmla="*/ 586596 w 5408762"/>
              <a:gd name="connsiteY17" fmla="*/ 1276709 h 5986732"/>
              <a:gd name="connsiteX18" fmla="*/ 474453 w 5408762"/>
              <a:gd name="connsiteY18" fmla="*/ 1337094 h 5986732"/>
              <a:gd name="connsiteX19" fmla="*/ 388189 w 5408762"/>
              <a:gd name="connsiteY19" fmla="*/ 1406105 h 5986732"/>
              <a:gd name="connsiteX20" fmla="*/ 276046 w 5408762"/>
              <a:gd name="connsiteY20" fmla="*/ 1397479 h 5986732"/>
              <a:gd name="connsiteX21" fmla="*/ 232913 w 5408762"/>
              <a:gd name="connsiteY21" fmla="*/ 1414732 h 5986732"/>
              <a:gd name="connsiteX22" fmla="*/ 181155 w 5408762"/>
              <a:gd name="connsiteY22" fmla="*/ 1466490 h 5986732"/>
              <a:gd name="connsiteX23" fmla="*/ 207034 w 5408762"/>
              <a:gd name="connsiteY23" fmla="*/ 1595886 h 5986732"/>
              <a:gd name="connsiteX24" fmla="*/ 94891 w 5408762"/>
              <a:gd name="connsiteY24" fmla="*/ 1630392 h 5986732"/>
              <a:gd name="connsiteX25" fmla="*/ 43132 w 5408762"/>
              <a:gd name="connsiteY25" fmla="*/ 1647645 h 5986732"/>
              <a:gd name="connsiteX26" fmla="*/ 0 w 5408762"/>
              <a:gd name="connsiteY26" fmla="*/ 1768415 h 5986732"/>
              <a:gd name="connsiteX27" fmla="*/ 43132 w 5408762"/>
              <a:gd name="connsiteY27" fmla="*/ 1897811 h 5986732"/>
              <a:gd name="connsiteX28" fmla="*/ 86264 w 5408762"/>
              <a:gd name="connsiteY28" fmla="*/ 1966822 h 5986732"/>
              <a:gd name="connsiteX29" fmla="*/ 284672 w 5408762"/>
              <a:gd name="connsiteY29" fmla="*/ 2242867 h 5986732"/>
              <a:gd name="connsiteX30" fmla="*/ 439947 w 5408762"/>
              <a:gd name="connsiteY30" fmla="*/ 2337758 h 5986732"/>
              <a:gd name="connsiteX31" fmla="*/ 569344 w 5408762"/>
              <a:gd name="connsiteY31" fmla="*/ 2415396 h 5986732"/>
              <a:gd name="connsiteX32" fmla="*/ 741872 w 5408762"/>
              <a:gd name="connsiteY32" fmla="*/ 2527539 h 5986732"/>
              <a:gd name="connsiteX33" fmla="*/ 905774 w 5408762"/>
              <a:gd name="connsiteY33" fmla="*/ 2700067 h 5986732"/>
              <a:gd name="connsiteX34" fmla="*/ 1052423 w 5408762"/>
              <a:gd name="connsiteY34" fmla="*/ 2881222 h 5986732"/>
              <a:gd name="connsiteX35" fmla="*/ 1242204 w 5408762"/>
              <a:gd name="connsiteY35" fmla="*/ 3045124 h 5986732"/>
              <a:gd name="connsiteX36" fmla="*/ 1440612 w 5408762"/>
              <a:gd name="connsiteY36" fmla="*/ 3226279 h 5986732"/>
              <a:gd name="connsiteX37" fmla="*/ 1587261 w 5408762"/>
              <a:gd name="connsiteY37" fmla="*/ 3433313 h 5986732"/>
              <a:gd name="connsiteX38" fmla="*/ 1690778 w 5408762"/>
              <a:gd name="connsiteY38" fmla="*/ 3640347 h 5986732"/>
              <a:gd name="connsiteX39" fmla="*/ 1863306 w 5408762"/>
              <a:gd name="connsiteY39" fmla="*/ 3778369 h 5986732"/>
              <a:gd name="connsiteX40" fmla="*/ 2027208 w 5408762"/>
              <a:gd name="connsiteY40" fmla="*/ 3942271 h 5986732"/>
              <a:gd name="connsiteX41" fmla="*/ 2225615 w 5408762"/>
              <a:gd name="connsiteY41" fmla="*/ 4166558 h 5986732"/>
              <a:gd name="connsiteX42" fmla="*/ 2355012 w 5408762"/>
              <a:gd name="connsiteY42" fmla="*/ 4295954 h 5986732"/>
              <a:gd name="connsiteX43" fmla="*/ 2467155 w 5408762"/>
              <a:gd name="connsiteY43" fmla="*/ 4459856 h 5986732"/>
              <a:gd name="connsiteX44" fmla="*/ 2700068 w 5408762"/>
              <a:gd name="connsiteY44" fmla="*/ 4623758 h 5986732"/>
              <a:gd name="connsiteX45" fmla="*/ 2846717 w 5408762"/>
              <a:gd name="connsiteY45" fmla="*/ 4787660 h 5986732"/>
              <a:gd name="connsiteX46" fmla="*/ 2924355 w 5408762"/>
              <a:gd name="connsiteY46" fmla="*/ 4986067 h 5986732"/>
              <a:gd name="connsiteX47" fmla="*/ 3079630 w 5408762"/>
              <a:gd name="connsiteY47" fmla="*/ 5149969 h 5986732"/>
              <a:gd name="connsiteX48" fmla="*/ 3398808 w 5408762"/>
              <a:gd name="connsiteY48" fmla="*/ 5305245 h 5986732"/>
              <a:gd name="connsiteX49" fmla="*/ 3605842 w 5408762"/>
              <a:gd name="connsiteY49" fmla="*/ 5477773 h 5986732"/>
              <a:gd name="connsiteX50" fmla="*/ 3743864 w 5408762"/>
              <a:gd name="connsiteY50" fmla="*/ 5641675 h 5986732"/>
              <a:gd name="connsiteX51" fmla="*/ 3812876 w 5408762"/>
              <a:gd name="connsiteY51" fmla="*/ 5805577 h 5986732"/>
              <a:gd name="connsiteX52" fmla="*/ 3873261 w 5408762"/>
              <a:gd name="connsiteY52" fmla="*/ 5986732 h 5986732"/>
              <a:gd name="connsiteX53" fmla="*/ 3950898 w 5408762"/>
              <a:gd name="connsiteY53" fmla="*/ 5891841 h 5986732"/>
              <a:gd name="connsiteX54" fmla="*/ 4114800 w 5408762"/>
              <a:gd name="connsiteY54" fmla="*/ 5719313 h 5986732"/>
              <a:gd name="connsiteX55" fmla="*/ 4218317 w 5408762"/>
              <a:gd name="connsiteY55" fmla="*/ 5262113 h 5986732"/>
              <a:gd name="connsiteX56" fmla="*/ 4278702 w 5408762"/>
              <a:gd name="connsiteY56" fmla="*/ 5072332 h 5986732"/>
              <a:gd name="connsiteX57" fmla="*/ 4330461 w 5408762"/>
              <a:gd name="connsiteY57" fmla="*/ 4942935 h 5986732"/>
              <a:gd name="connsiteX58" fmla="*/ 4433978 w 5408762"/>
              <a:gd name="connsiteY58" fmla="*/ 4787660 h 5986732"/>
              <a:gd name="connsiteX59" fmla="*/ 4692770 w 5408762"/>
              <a:gd name="connsiteY59" fmla="*/ 4649637 h 5986732"/>
              <a:gd name="connsiteX60" fmla="*/ 4891178 w 5408762"/>
              <a:gd name="connsiteY60" fmla="*/ 4572000 h 5986732"/>
              <a:gd name="connsiteX61" fmla="*/ 5141344 w 5408762"/>
              <a:gd name="connsiteY61" fmla="*/ 4433977 h 5986732"/>
              <a:gd name="connsiteX62" fmla="*/ 5296619 w 5408762"/>
              <a:gd name="connsiteY62" fmla="*/ 4313207 h 5986732"/>
              <a:gd name="connsiteX63" fmla="*/ 5408762 w 5408762"/>
              <a:gd name="connsiteY63" fmla="*/ 4330460 h 5986732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3950898 w 5408762"/>
              <a:gd name="connsiteY53" fmla="*/ 5891841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5743"/>
              <a:gd name="connsiteX1" fmla="*/ 1104181 w 5408762"/>
              <a:gd name="connsiteY1" fmla="*/ 60384 h 6055743"/>
              <a:gd name="connsiteX2" fmla="*/ 1155940 w 5408762"/>
              <a:gd name="connsiteY2" fmla="*/ 103517 h 6055743"/>
              <a:gd name="connsiteX3" fmla="*/ 1207698 w 5408762"/>
              <a:gd name="connsiteY3" fmla="*/ 129396 h 6055743"/>
              <a:gd name="connsiteX4" fmla="*/ 1259457 w 5408762"/>
              <a:gd name="connsiteY4" fmla="*/ 215660 h 6055743"/>
              <a:gd name="connsiteX5" fmla="*/ 1199072 w 5408762"/>
              <a:gd name="connsiteY5" fmla="*/ 267418 h 6055743"/>
              <a:gd name="connsiteX6" fmla="*/ 1138687 w 5408762"/>
              <a:gd name="connsiteY6" fmla="*/ 327803 h 6055743"/>
              <a:gd name="connsiteX7" fmla="*/ 1052423 w 5408762"/>
              <a:gd name="connsiteY7" fmla="*/ 405441 h 6055743"/>
              <a:gd name="connsiteX8" fmla="*/ 923027 w 5408762"/>
              <a:gd name="connsiteY8" fmla="*/ 431320 h 6055743"/>
              <a:gd name="connsiteX9" fmla="*/ 871268 w 5408762"/>
              <a:gd name="connsiteY9" fmla="*/ 560717 h 6055743"/>
              <a:gd name="connsiteX10" fmla="*/ 785004 w 5408762"/>
              <a:gd name="connsiteY10" fmla="*/ 664234 h 6055743"/>
              <a:gd name="connsiteX11" fmla="*/ 750498 w 5408762"/>
              <a:gd name="connsiteY11" fmla="*/ 715992 h 6055743"/>
              <a:gd name="connsiteX12" fmla="*/ 690113 w 5408762"/>
              <a:gd name="connsiteY12" fmla="*/ 785003 h 6055743"/>
              <a:gd name="connsiteX13" fmla="*/ 707366 w 5408762"/>
              <a:gd name="connsiteY13" fmla="*/ 897147 h 6055743"/>
              <a:gd name="connsiteX14" fmla="*/ 681487 w 5408762"/>
              <a:gd name="connsiteY14" fmla="*/ 1017917 h 6055743"/>
              <a:gd name="connsiteX15" fmla="*/ 672861 w 5408762"/>
              <a:gd name="connsiteY15" fmla="*/ 1155939 h 6055743"/>
              <a:gd name="connsiteX16" fmla="*/ 638355 w 5408762"/>
              <a:gd name="connsiteY16" fmla="*/ 1250830 h 6055743"/>
              <a:gd name="connsiteX17" fmla="*/ 586596 w 5408762"/>
              <a:gd name="connsiteY17" fmla="*/ 1276709 h 6055743"/>
              <a:gd name="connsiteX18" fmla="*/ 474453 w 5408762"/>
              <a:gd name="connsiteY18" fmla="*/ 1337094 h 6055743"/>
              <a:gd name="connsiteX19" fmla="*/ 388189 w 5408762"/>
              <a:gd name="connsiteY19" fmla="*/ 1406105 h 6055743"/>
              <a:gd name="connsiteX20" fmla="*/ 276046 w 5408762"/>
              <a:gd name="connsiteY20" fmla="*/ 1397479 h 6055743"/>
              <a:gd name="connsiteX21" fmla="*/ 232913 w 5408762"/>
              <a:gd name="connsiteY21" fmla="*/ 1414732 h 6055743"/>
              <a:gd name="connsiteX22" fmla="*/ 181155 w 5408762"/>
              <a:gd name="connsiteY22" fmla="*/ 1466490 h 6055743"/>
              <a:gd name="connsiteX23" fmla="*/ 207034 w 5408762"/>
              <a:gd name="connsiteY23" fmla="*/ 1595886 h 6055743"/>
              <a:gd name="connsiteX24" fmla="*/ 94891 w 5408762"/>
              <a:gd name="connsiteY24" fmla="*/ 1630392 h 6055743"/>
              <a:gd name="connsiteX25" fmla="*/ 43132 w 5408762"/>
              <a:gd name="connsiteY25" fmla="*/ 1647645 h 6055743"/>
              <a:gd name="connsiteX26" fmla="*/ 0 w 5408762"/>
              <a:gd name="connsiteY26" fmla="*/ 1768415 h 6055743"/>
              <a:gd name="connsiteX27" fmla="*/ 43132 w 5408762"/>
              <a:gd name="connsiteY27" fmla="*/ 1897811 h 6055743"/>
              <a:gd name="connsiteX28" fmla="*/ 86264 w 5408762"/>
              <a:gd name="connsiteY28" fmla="*/ 1966822 h 6055743"/>
              <a:gd name="connsiteX29" fmla="*/ 284672 w 5408762"/>
              <a:gd name="connsiteY29" fmla="*/ 2242867 h 6055743"/>
              <a:gd name="connsiteX30" fmla="*/ 439947 w 5408762"/>
              <a:gd name="connsiteY30" fmla="*/ 2337758 h 6055743"/>
              <a:gd name="connsiteX31" fmla="*/ 569344 w 5408762"/>
              <a:gd name="connsiteY31" fmla="*/ 2415396 h 6055743"/>
              <a:gd name="connsiteX32" fmla="*/ 741872 w 5408762"/>
              <a:gd name="connsiteY32" fmla="*/ 2527539 h 6055743"/>
              <a:gd name="connsiteX33" fmla="*/ 905774 w 5408762"/>
              <a:gd name="connsiteY33" fmla="*/ 2700067 h 6055743"/>
              <a:gd name="connsiteX34" fmla="*/ 1052423 w 5408762"/>
              <a:gd name="connsiteY34" fmla="*/ 2881222 h 6055743"/>
              <a:gd name="connsiteX35" fmla="*/ 1242204 w 5408762"/>
              <a:gd name="connsiteY35" fmla="*/ 3045124 h 6055743"/>
              <a:gd name="connsiteX36" fmla="*/ 1440612 w 5408762"/>
              <a:gd name="connsiteY36" fmla="*/ 3226279 h 6055743"/>
              <a:gd name="connsiteX37" fmla="*/ 1587261 w 5408762"/>
              <a:gd name="connsiteY37" fmla="*/ 3433313 h 6055743"/>
              <a:gd name="connsiteX38" fmla="*/ 1690778 w 5408762"/>
              <a:gd name="connsiteY38" fmla="*/ 3640347 h 6055743"/>
              <a:gd name="connsiteX39" fmla="*/ 1863306 w 5408762"/>
              <a:gd name="connsiteY39" fmla="*/ 3778369 h 6055743"/>
              <a:gd name="connsiteX40" fmla="*/ 2027208 w 5408762"/>
              <a:gd name="connsiteY40" fmla="*/ 3942271 h 6055743"/>
              <a:gd name="connsiteX41" fmla="*/ 2225615 w 5408762"/>
              <a:gd name="connsiteY41" fmla="*/ 4166558 h 6055743"/>
              <a:gd name="connsiteX42" fmla="*/ 2355012 w 5408762"/>
              <a:gd name="connsiteY42" fmla="*/ 4295954 h 6055743"/>
              <a:gd name="connsiteX43" fmla="*/ 2467155 w 5408762"/>
              <a:gd name="connsiteY43" fmla="*/ 4459856 h 6055743"/>
              <a:gd name="connsiteX44" fmla="*/ 2700068 w 5408762"/>
              <a:gd name="connsiteY44" fmla="*/ 4623758 h 6055743"/>
              <a:gd name="connsiteX45" fmla="*/ 2846717 w 5408762"/>
              <a:gd name="connsiteY45" fmla="*/ 4787660 h 6055743"/>
              <a:gd name="connsiteX46" fmla="*/ 2924355 w 5408762"/>
              <a:gd name="connsiteY46" fmla="*/ 4986067 h 6055743"/>
              <a:gd name="connsiteX47" fmla="*/ 3079630 w 5408762"/>
              <a:gd name="connsiteY47" fmla="*/ 5149969 h 6055743"/>
              <a:gd name="connsiteX48" fmla="*/ 3398808 w 5408762"/>
              <a:gd name="connsiteY48" fmla="*/ 5305245 h 6055743"/>
              <a:gd name="connsiteX49" fmla="*/ 3605842 w 5408762"/>
              <a:gd name="connsiteY49" fmla="*/ 5477773 h 6055743"/>
              <a:gd name="connsiteX50" fmla="*/ 3743864 w 5408762"/>
              <a:gd name="connsiteY50" fmla="*/ 5641675 h 6055743"/>
              <a:gd name="connsiteX51" fmla="*/ 3812876 w 5408762"/>
              <a:gd name="connsiteY51" fmla="*/ 5805577 h 6055743"/>
              <a:gd name="connsiteX52" fmla="*/ 3881887 w 5408762"/>
              <a:gd name="connsiteY52" fmla="*/ 6055743 h 6055743"/>
              <a:gd name="connsiteX53" fmla="*/ 4115576 w 5408762"/>
              <a:gd name="connsiteY53" fmla="*/ 6052186 h 6055743"/>
              <a:gd name="connsiteX54" fmla="*/ 4114800 w 5408762"/>
              <a:gd name="connsiteY54" fmla="*/ 5719313 h 6055743"/>
              <a:gd name="connsiteX55" fmla="*/ 4218317 w 5408762"/>
              <a:gd name="connsiteY55" fmla="*/ 5262113 h 6055743"/>
              <a:gd name="connsiteX56" fmla="*/ 4278702 w 5408762"/>
              <a:gd name="connsiteY56" fmla="*/ 5072332 h 6055743"/>
              <a:gd name="connsiteX57" fmla="*/ 4330461 w 5408762"/>
              <a:gd name="connsiteY57" fmla="*/ 4942935 h 6055743"/>
              <a:gd name="connsiteX58" fmla="*/ 4433978 w 5408762"/>
              <a:gd name="connsiteY58" fmla="*/ 4787660 h 6055743"/>
              <a:gd name="connsiteX59" fmla="*/ 4692770 w 5408762"/>
              <a:gd name="connsiteY59" fmla="*/ 4649637 h 6055743"/>
              <a:gd name="connsiteX60" fmla="*/ 4891178 w 5408762"/>
              <a:gd name="connsiteY60" fmla="*/ 4572000 h 6055743"/>
              <a:gd name="connsiteX61" fmla="*/ 5141344 w 5408762"/>
              <a:gd name="connsiteY61" fmla="*/ 4433977 h 6055743"/>
              <a:gd name="connsiteX62" fmla="*/ 5296619 w 5408762"/>
              <a:gd name="connsiteY62" fmla="*/ 4313207 h 6055743"/>
              <a:gd name="connsiteX63" fmla="*/ 5408762 w 5408762"/>
              <a:gd name="connsiteY63" fmla="*/ 4330460 h 6055743"/>
              <a:gd name="connsiteX0" fmla="*/ 1112808 w 5408762"/>
              <a:gd name="connsiteY0" fmla="*/ 0 h 6052186"/>
              <a:gd name="connsiteX1" fmla="*/ 1104181 w 5408762"/>
              <a:gd name="connsiteY1" fmla="*/ 60384 h 6052186"/>
              <a:gd name="connsiteX2" fmla="*/ 1155940 w 5408762"/>
              <a:gd name="connsiteY2" fmla="*/ 103517 h 6052186"/>
              <a:gd name="connsiteX3" fmla="*/ 1207698 w 5408762"/>
              <a:gd name="connsiteY3" fmla="*/ 129396 h 6052186"/>
              <a:gd name="connsiteX4" fmla="*/ 1259457 w 5408762"/>
              <a:gd name="connsiteY4" fmla="*/ 215660 h 6052186"/>
              <a:gd name="connsiteX5" fmla="*/ 1199072 w 5408762"/>
              <a:gd name="connsiteY5" fmla="*/ 267418 h 6052186"/>
              <a:gd name="connsiteX6" fmla="*/ 1138687 w 5408762"/>
              <a:gd name="connsiteY6" fmla="*/ 327803 h 6052186"/>
              <a:gd name="connsiteX7" fmla="*/ 1052423 w 5408762"/>
              <a:gd name="connsiteY7" fmla="*/ 405441 h 6052186"/>
              <a:gd name="connsiteX8" fmla="*/ 923027 w 5408762"/>
              <a:gd name="connsiteY8" fmla="*/ 431320 h 6052186"/>
              <a:gd name="connsiteX9" fmla="*/ 871268 w 5408762"/>
              <a:gd name="connsiteY9" fmla="*/ 560717 h 6052186"/>
              <a:gd name="connsiteX10" fmla="*/ 785004 w 5408762"/>
              <a:gd name="connsiteY10" fmla="*/ 664234 h 6052186"/>
              <a:gd name="connsiteX11" fmla="*/ 750498 w 5408762"/>
              <a:gd name="connsiteY11" fmla="*/ 715992 h 6052186"/>
              <a:gd name="connsiteX12" fmla="*/ 690113 w 5408762"/>
              <a:gd name="connsiteY12" fmla="*/ 785003 h 6052186"/>
              <a:gd name="connsiteX13" fmla="*/ 707366 w 5408762"/>
              <a:gd name="connsiteY13" fmla="*/ 897147 h 6052186"/>
              <a:gd name="connsiteX14" fmla="*/ 681487 w 5408762"/>
              <a:gd name="connsiteY14" fmla="*/ 1017917 h 6052186"/>
              <a:gd name="connsiteX15" fmla="*/ 672861 w 5408762"/>
              <a:gd name="connsiteY15" fmla="*/ 1155939 h 6052186"/>
              <a:gd name="connsiteX16" fmla="*/ 638355 w 5408762"/>
              <a:gd name="connsiteY16" fmla="*/ 1250830 h 6052186"/>
              <a:gd name="connsiteX17" fmla="*/ 586596 w 5408762"/>
              <a:gd name="connsiteY17" fmla="*/ 1276709 h 6052186"/>
              <a:gd name="connsiteX18" fmla="*/ 474453 w 5408762"/>
              <a:gd name="connsiteY18" fmla="*/ 1337094 h 6052186"/>
              <a:gd name="connsiteX19" fmla="*/ 388189 w 5408762"/>
              <a:gd name="connsiteY19" fmla="*/ 1406105 h 6052186"/>
              <a:gd name="connsiteX20" fmla="*/ 276046 w 5408762"/>
              <a:gd name="connsiteY20" fmla="*/ 1397479 h 6052186"/>
              <a:gd name="connsiteX21" fmla="*/ 232913 w 5408762"/>
              <a:gd name="connsiteY21" fmla="*/ 1414732 h 6052186"/>
              <a:gd name="connsiteX22" fmla="*/ 181155 w 5408762"/>
              <a:gd name="connsiteY22" fmla="*/ 1466490 h 6052186"/>
              <a:gd name="connsiteX23" fmla="*/ 207034 w 5408762"/>
              <a:gd name="connsiteY23" fmla="*/ 1595886 h 6052186"/>
              <a:gd name="connsiteX24" fmla="*/ 94891 w 5408762"/>
              <a:gd name="connsiteY24" fmla="*/ 1630392 h 6052186"/>
              <a:gd name="connsiteX25" fmla="*/ 43132 w 5408762"/>
              <a:gd name="connsiteY25" fmla="*/ 1647645 h 6052186"/>
              <a:gd name="connsiteX26" fmla="*/ 0 w 5408762"/>
              <a:gd name="connsiteY26" fmla="*/ 1768415 h 6052186"/>
              <a:gd name="connsiteX27" fmla="*/ 43132 w 5408762"/>
              <a:gd name="connsiteY27" fmla="*/ 1897811 h 6052186"/>
              <a:gd name="connsiteX28" fmla="*/ 86264 w 5408762"/>
              <a:gd name="connsiteY28" fmla="*/ 1966822 h 6052186"/>
              <a:gd name="connsiteX29" fmla="*/ 284672 w 5408762"/>
              <a:gd name="connsiteY29" fmla="*/ 2242867 h 6052186"/>
              <a:gd name="connsiteX30" fmla="*/ 439947 w 5408762"/>
              <a:gd name="connsiteY30" fmla="*/ 2337758 h 6052186"/>
              <a:gd name="connsiteX31" fmla="*/ 569344 w 5408762"/>
              <a:gd name="connsiteY31" fmla="*/ 2415396 h 6052186"/>
              <a:gd name="connsiteX32" fmla="*/ 741872 w 5408762"/>
              <a:gd name="connsiteY32" fmla="*/ 2527539 h 6052186"/>
              <a:gd name="connsiteX33" fmla="*/ 905774 w 5408762"/>
              <a:gd name="connsiteY33" fmla="*/ 2700067 h 6052186"/>
              <a:gd name="connsiteX34" fmla="*/ 1052423 w 5408762"/>
              <a:gd name="connsiteY34" fmla="*/ 2881222 h 6052186"/>
              <a:gd name="connsiteX35" fmla="*/ 1242204 w 5408762"/>
              <a:gd name="connsiteY35" fmla="*/ 3045124 h 6052186"/>
              <a:gd name="connsiteX36" fmla="*/ 1440612 w 5408762"/>
              <a:gd name="connsiteY36" fmla="*/ 3226279 h 6052186"/>
              <a:gd name="connsiteX37" fmla="*/ 1587261 w 5408762"/>
              <a:gd name="connsiteY37" fmla="*/ 3433313 h 6052186"/>
              <a:gd name="connsiteX38" fmla="*/ 1690778 w 5408762"/>
              <a:gd name="connsiteY38" fmla="*/ 3640347 h 6052186"/>
              <a:gd name="connsiteX39" fmla="*/ 1863306 w 5408762"/>
              <a:gd name="connsiteY39" fmla="*/ 3778369 h 6052186"/>
              <a:gd name="connsiteX40" fmla="*/ 2027208 w 5408762"/>
              <a:gd name="connsiteY40" fmla="*/ 3942271 h 6052186"/>
              <a:gd name="connsiteX41" fmla="*/ 2225615 w 5408762"/>
              <a:gd name="connsiteY41" fmla="*/ 4166558 h 6052186"/>
              <a:gd name="connsiteX42" fmla="*/ 2355012 w 5408762"/>
              <a:gd name="connsiteY42" fmla="*/ 4295954 h 6052186"/>
              <a:gd name="connsiteX43" fmla="*/ 2467155 w 5408762"/>
              <a:gd name="connsiteY43" fmla="*/ 4459856 h 6052186"/>
              <a:gd name="connsiteX44" fmla="*/ 2700068 w 5408762"/>
              <a:gd name="connsiteY44" fmla="*/ 4623758 h 6052186"/>
              <a:gd name="connsiteX45" fmla="*/ 2846717 w 5408762"/>
              <a:gd name="connsiteY45" fmla="*/ 4787660 h 6052186"/>
              <a:gd name="connsiteX46" fmla="*/ 2924355 w 5408762"/>
              <a:gd name="connsiteY46" fmla="*/ 4986067 h 6052186"/>
              <a:gd name="connsiteX47" fmla="*/ 3079630 w 5408762"/>
              <a:gd name="connsiteY47" fmla="*/ 5149969 h 6052186"/>
              <a:gd name="connsiteX48" fmla="*/ 3398808 w 5408762"/>
              <a:gd name="connsiteY48" fmla="*/ 5305245 h 6052186"/>
              <a:gd name="connsiteX49" fmla="*/ 3605842 w 5408762"/>
              <a:gd name="connsiteY49" fmla="*/ 5477773 h 6052186"/>
              <a:gd name="connsiteX50" fmla="*/ 3743864 w 5408762"/>
              <a:gd name="connsiteY50" fmla="*/ 5641675 h 6052186"/>
              <a:gd name="connsiteX51" fmla="*/ 3812876 w 5408762"/>
              <a:gd name="connsiteY51" fmla="*/ 5805577 h 6052186"/>
              <a:gd name="connsiteX52" fmla="*/ 3959893 w 5408762"/>
              <a:gd name="connsiteY52" fmla="*/ 5982071 h 6052186"/>
              <a:gd name="connsiteX53" fmla="*/ 4115576 w 5408762"/>
              <a:gd name="connsiteY53" fmla="*/ 6052186 h 6052186"/>
              <a:gd name="connsiteX54" fmla="*/ 4114800 w 5408762"/>
              <a:gd name="connsiteY54" fmla="*/ 5719313 h 6052186"/>
              <a:gd name="connsiteX55" fmla="*/ 4218317 w 5408762"/>
              <a:gd name="connsiteY55" fmla="*/ 5262113 h 6052186"/>
              <a:gd name="connsiteX56" fmla="*/ 4278702 w 5408762"/>
              <a:gd name="connsiteY56" fmla="*/ 5072332 h 6052186"/>
              <a:gd name="connsiteX57" fmla="*/ 4330461 w 5408762"/>
              <a:gd name="connsiteY57" fmla="*/ 4942935 h 6052186"/>
              <a:gd name="connsiteX58" fmla="*/ 4433978 w 5408762"/>
              <a:gd name="connsiteY58" fmla="*/ 4787660 h 6052186"/>
              <a:gd name="connsiteX59" fmla="*/ 4692770 w 5408762"/>
              <a:gd name="connsiteY59" fmla="*/ 4649637 h 6052186"/>
              <a:gd name="connsiteX60" fmla="*/ 4891178 w 5408762"/>
              <a:gd name="connsiteY60" fmla="*/ 4572000 h 6052186"/>
              <a:gd name="connsiteX61" fmla="*/ 5141344 w 5408762"/>
              <a:gd name="connsiteY61" fmla="*/ 4433977 h 6052186"/>
              <a:gd name="connsiteX62" fmla="*/ 5296619 w 5408762"/>
              <a:gd name="connsiteY62" fmla="*/ 4313207 h 6052186"/>
              <a:gd name="connsiteX63" fmla="*/ 5408762 w 5408762"/>
              <a:gd name="connsiteY63" fmla="*/ 4330460 h 6052186"/>
              <a:gd name="connsiteX0" fmla="*/ 1112808 w 5408762"/>
              <a:gd name="connsiteY0" fmla="*/ 0 h 5982071"/>
              <a:gd name="connsiteX1" fmla="*/ 1104181 w 5408762"/>
              <a:gd name="connsiteY1" fmla="*/ 60384 h 5982071"/>
              <a:gd name="connsiteX2" fmla="*/ 1155940 w 5408762"/>
              <a:gd name="connsiteY2" fmla="*/ 103517 h 5982071"/>
              <a:gd name="connsiteX3" fmla="*/ 1207698 w 5408762"/>
              <a:gd name="connsiteY3" fmla="*/ 129396 h 5982071"/>
              <a:gd name="connsiteX4" fmla="*/ 1259457 w 5408762"/>
              <a:gd name="connsiteY4" fmla="*/ 215660 h 5982071"/>
              <a:gd name="connsiteX5" fmla="*/ 1199072 w 5408762"/>
              <a:gd name="connsiteY5" fmla="*/ 267418 h 5982071"/>
              <a:gd name="connsiteX6" fmla="*/ 1138687 w 5408762"/>
              <a:gd name="connsiteY6" fmla="*/ 327803 h 5982071"/>
              <a:gd name="connsiteX7" fmla="*/ 1052423 w 5408762"/>
              <a:gd name="connsiteY7" fmla="*/ 405441 h 5982071"/>
              <a:gd name="connsiteX8" fmla="*/ 923027 w 5408762"/>
              <a:gd name="connsiteY8" fmla="*/ 431320 h 5982071"/>
              <a:gd name="connsiteX9" fmla="*/ 871268 w 5408762"/>
              <a:gd name="connsiteY9" fmla="*/ 560717 h 5982071"/>
              <a:gd name="connsiteX10" fmla="*/ 785004 w 5408762"/>
              <a:gd name="connsiteY10" fmla="*/ 664234 h 5982071"/>
              <a:gd name="connsiteX11" fmla="*/ 750498 w 5408762"/>
              <a:gd name="connsiteY11" fmla="*/ 715992 h 5982071"/>
              <a:gd name="connsiteX12" fmla="*/ 690113 w 5408762"/>
              <a:gd name="connsiteY12" fmla="*/ 785003 h 5982071"/>
              <a:gd name="connsiteX13" fmla="*/ 707366 w 5408762"/>
              <a:gd name="connsiteY13" fmla="*/ 897147 h 5982071"/>
              <a:gd name="connsiteX14" fmla="*/ 681487 w 5408762"/>
              <a:gd name="connsiteY14" fmla="*/ 1017917 h 5982071"/>
              <a:gd name="connsiteX15" fmla="*/ 672861 w 5408762"/>
              <a:gd name="connsiteY15" fmla="*/ 1155939 h 5982071"/>
              <a:gd name="connsiteX16" fmla="*/ 638355 w 5408762"/>
              <a:gd name="connsiteY16" fmla="*/ 1250830 h 5982071"/>
              <a:gd name="connsiteX17" fmla="*/ 586596 w 5408762"/>
              <a:gd name="connsiteY17" fmla="*/ 1276709 h 5982071"/>
              <a:gd name="connsiteX18" fmla="*/ 474453 w 5408762"/>
              <a:gd name="connsiteY18" fmla="*/ 1337094 h 5982071"/>
              <a:gd name="connsiteX19" fmla="*/ 388189 w 5408762"/>
              <a:gd name="connsiteY19" fmla="*/ 1406105 h 5982071"/>
              <a:gd name="connsiteX20" fmla="*/ 276046 w 5408762"/>
              <a:gd name="connsiteY20" fmla="*/ 1397479 h 5982071"/>
              <a:gd name="connsiteX21" fmla="*/ 232913 w 5408762"/>
              <a:gd name="connsiteY21" fmla="*/ 1414732 h 5982071"/>
              <a:gd name="connsiteX22" fmla="*/ 181155 w 5408762"/>
              <a:gd name="connsiteY22" fmla="*/ 1466490 h 5982071"/>
              <a:gd name="connsiteX23" fmla="*/ 207034 w 5408762"/>
              <a:gd name="connsiteY23" fmla="*/ 1595886 h 5982071"/>
              <a:gd name="connsiteX24" fmla="*/ 94891 w 5408762"/>
              <a:gd name="connsiteY24" fmla="*/ 1630392 h 5982071"/>
              <a:gd name="connsiteX25" fmla="*/ 43132 w 5408762"/>
              <a:gd name="connsiteY25" fmla="*/ 1647645 h 5982071"/>
              <a:gd name="connsiteX26" fmla="*/ 0 w 5408762"/>
              <a:gd name="connsiteY26" fmla="*/ 1768415 h 5982071"/>
              <a:gd name="connsiteX27" fmla="*/ 43132 w 5408762"/>
              <a:gd name="connsiteY27" fmla="*/ 1897811 h 5982071"/>
              <a:gd name="connsiteX28" fmla="*/ 86264 w 5408762"/>
              <a:gd name="connsiteY28" fmla="*/ 1966822 h 5982071"/>
              <a:gd name="connsiteX29" fmla="*/ 284672 w 5408762"/>
              <a:gd name="connsiteY29" fmla="*/ 2242867 h 5982071"/>
              <a:gd name="connsiteX30" fmla="*/ 439947 w 5408762"/>
              <a:gd name="connsiteY30" fmla="*/ 2337758 h 5982071"/>
              <a:gd name="connsiteX31" fmla="*/ 569344 w 5408762"/>
              <a:gd name="connsiteY31" fmla="*/ 2415396 h 5982071"/>
              <a:gd name="connsiteX32" fmla="*/ 741872 w 5408762"/>
              <a:gd name="connsiteY32" fmla="*/ 2527539 h 5982071"/>
              <a:gd name="connsiteX33" fmla="*/ 905774 w 5408762"/>
              <a:gd name="connsiteY33" fmla="*/ 2700067 h 5982071"/>
              <a:gd name="connsiteX34" fmla="*/ 1052423 w 5408762"/>
              <a:gd name="connsiteY34" fmla="*/ 2881222 h 5982071"/>
              <a:gd name="connsiteX35" fmla="*/ 1242204 w 5408762"/>
              <a:gd name="connsiteY35" fmla="*/ 3045124 h 5982071"/>
              <a:gd name="connsiteX36" fmla="*/ 1440612 w 5408762"/>
              <a:gd name="connsiteY36" fmla="*/ 3226279 h 5982071"/>
              <a:gd name="connsiteX37" fmla="*/ 1587261 w 5408762"/>
              <a:gd name="connsiteY37" fmla="*/ 3433313 h 5982071"/>
              <a:gd name="connsiteX38" fmla="*/ 1690778 w 5408762"/>
              <a:gd name="connsiteY38" fmla="*/ 3640347 h 5982071"/>
              <a:gd name="connsiteX39" fmla="*/ 1863306 w 5408762"/>
              <a:gd name="connsiteY39" fmla="*/ 3778369 h 5982071"/>
              <a:gd name="connsiteX40" fmla="*/ 2027208 w 5408762"/>
              <a:gd name="connsiteY40" fmla="*/ 3942271 h 5982071"/>
              <a:gd name="connsiteX41" fmla="*/ 2225615 w 5408762"/>
              <a:gd name="connsiteY41" fmla="*/ 4166558 h 5982071"/>
              <a:gd name="connsiteX42" fmla="*/ 2355012 w 5408762"/>
              <a:gd name="connsiteY42" fmla="*/ 4295954 h 5982071"/>
              <a:gd name="connsiteX43" fmla="*/ 2467155 w 5408762"/>
              <a:gd name="connsiteY43" fmla="*/ 4459856 h 5982071"/>
              <a:gd name="connsiteX44" fmla="*/ 2700068 w 5408762"/>
              <a:gd name="connsiteY44" fmla="*/ 4623758 h 5982071"/>
              <a:gd name="connsiteX45" fmla="*/ 2846717 w 5408762"/>
              <a:gd name="connsiteY45" fmla="*/ 4787660 h 5982071"/>
              <a:gd name="connsiteX46" fmla="*/ 2924355 w 5408762"/>
              <a:gd name="connsiteY46" fmla="*/ 4986067 h 5982071"/>
              <a:gd name="connsiteX47" fmla="*/ 3079630 w 5408762"/>
              <a:gd name="connsiteY47" fmla="*/ 5149969 h 5982071"/>
              <a:gd name="connsiteX48" fmla="*/ 3398808 w 5408762"/>
              <a:gd name="connsiteY48" fmla="*/ 5305245 h 5982071"/>
              <a:gd name="connsiteX49" fmla="*/ 3605842 w 5408762"/>
              <a:gd name="connsiteY49" fmla="*/ 5477773 h 5982071"/>
              <a:gd name="connsiteX50" fmla="*/ 3743864 w 5408762"/>
              <a:gd name="connsiteY50" fmla="*/ 5641675 h 5982071"/>
              <a:gd name="connsiteX51" fmla="*/ 3812876 w 5408762"/>
              <a:gd name="connsiteY51" fmla="*/ 5805577 h 5982071"/>
              <a:gd name="connsiteX52" fmla="*/ 3959893 w 5408762"/>
              <a:gd name="connsiteY52" fmla="*/ 5982071 h 5982071"/>
              <a:gd name="connsiteX53" fmla="*/ 4076573 w 5408762"/>
              <a:gd name="connsiteY53" fmla="*/ 5896175 h 5982071"/>
              <a:gd name="connsiteX54" fmla="*/ 4114800 w 5408762"/>
              <a:gd name="connsiteY54" fmla="*/ 5719313 h 5982071"/>
              <a:gd name="connsiteX55" fmla="*/ 4218317 w 5408762"/>
              <a:gd name="connsiteY55" fmla="*/ 5262113 h 5982071"/>
              <a:gd name="connsiteX56" fmla="*/ 4278702 w 5408762"/>
              <a:gd name="connsiteY56" fmla="*/ 5072332 h 5982071"/>
              <a:gd name="connsiteX57" fmla="*/ 4330461 w 5408762"/>
              <a:gd name="connsiteY57" fmla="*/ 4942935 h 5982071"/>
              <a:gd name="connsiteX58" fmla="*/ 4433978 w 5408762"/>
              <a:gd name="connsiteY58" fmla="*/ 4787660 h 5982071"/>
              <a:gd name="connsiteX59" fmla="*/ 4692770 w 5408762"/>
              <a:gd name="connsiteY59" fmla="*/ 4649637 h 5982071"/>
              <a:gd name="connsiteX60" fmla="*/ 4891178 w 5408762"/>
              <a:gd name="connsiteY60" fmla="*/ 4572000 h 5982071"/>
              <a:gd name="connsiteX61" fmla="*/ 5141344 w 5408762"/>
              <a:gd name="connsiteY61" fmla="*/ 4433977 h 5982071"/>
              <a:gd name="connsiteX62" fmla="*/ 5296619 w 5408762"/>
              <a:gd name="connsiteY62" fmla="*/ 4313207 h 5982071"/>
              <a:gd name="connsiteX63" fmla="*/ 5408762 w 5408762"/>
              <a:gd name="connsiteY63" fmla="*/ 4330460 h 5982071"/>
              <a:gd name="connsiteX0" fmla="*/ 2943649 w 5408762"/>
              <a:gd name="connsiteY0" fmla="*/ 176380 h 5921687"/>
              <a:gd name="connsiteX1" fmla="*/ 1104181 w 5408762"/>
              <a:gd name="connsiteY1" fmla="*/ 0 h 5921687"/>
              <a:gd name="connsiteX2" fmla="*/ 1155940 w 5408762"/>
              <a:gd name="connsiteY2" fmla="*/ 43133 h 5921687"/>
              <a:gd name="connsiteX3" fmla="*/ 1207698 w 5408762"/>
              <a:gd name="connsiteY3" fmla="*/ 69012 h 5921687"/>
              <a:gd name="connsiteX4" fmla="*/ 1259457 w 5408762"/>
              <a:gd name="connsiteY4" fmla="*/ 155276 h 5921687"/>
              <a:gd name="connsiteX5" fmla="*/ 1199072 w 5408762"/>
              <a:gd name="connsiteY5" fmla="*/ 207034 h 5921687"/>
              <a:gd name="connsiteX6" fmla="*/ 1138687 w 5408762"/>
              <a:gd name="connsiteY6" fmla="*/ 267419 h 5921687"/>
              <a:gd name="connsiteX7" fmla="*/ 1052423 w 5408762"/>
              <a:gd name="connsiteY7" fmla="*/ 345057 h 5921687"/>
              <a:gd name="connsiteX8" fmla="*/ 923027 w 5408762"/>
              <a:gd name="connsiteY8" fmla="*/ 370936 h 5921687"/>
              <a:gd name="connsiteX9" fmla="*/ 871268 w 5408762"/>
              <a:gd name="connsiteY9" fmla="*/ 500333 h 5921687"/>
              <a:gd name="connsiteX10" fmla="*/ 785004 w 5408762"/>
              <a:gd name="connsiteY10" fmla="*/ 603850 h 5921687"/>
              <a:gd name="connsiteX11" fmla="*/ 750498 w 5408762"/>
              <a:gd name="connsiteY11" fmla="*/ 655608 h 5921687"/>
              <a:gd name="connsiteX12" fmla="*/ 690113 w 5408762"/>
              <a:gd name="connsiteY12" fmla="*/ 724619 h 5921687"/>
              <a:gd name="connsiteX13" fmla="*/ 707366 w 5408762"/>
              <a:gd name="connsiteY13" fmla="*/ 836763 h 5921687"/>
              <a:gd name="connsiteX14" fmla="*/ 681487 w 5408762"/>
              <a:gd name="connsiteY14" fmla="*/ 957533 h 5921687"/>
              <a:gd name="connsiteX15" fmla="*/ 672861 w 5408762"/>
              <a:gd name="connsiteY15" fmla="*/ 1095555 h 5921687"/>
              <a:gd name="connsiteX16" fmla="*/ 638355 w 5408762"/>
              <a:gd name="connsiteY16" fmla="*/ 1190446 h 5921687"/>
              <a:gd name="connsiteX17" fmla="*/ 586596 w 5408762"/>
              <a:gd name="connsiteY17" fmla="*/ 1216325 h 5921687"/>
              <a:gd name="connsiteX18" fmla="*/ 474453 w 5408762"/>
              <a:gd name="connsiteY18" fmla="*/ 1276710 h 5921687"/>
              <a:gd name="connsiteX19" fmla="*/ 388189 w 5408762"/>
              <a:gd name="connsiteY19" fmla="*/ 1345721 h 5921687"/>
              <a:gd name="connsiteX20" fmla="*/ 276046 w 5408762"/>
              <a:gd name="connsiteY20" fmla="*/ 1337095 h 5921687"/>
              <a:gd name="connsiteX21" fmla="*/ 232913 w 5408762"/>
              <a:gd name="connsiteY21" fmla="*/ 1354348 h 5921687"/>
              <a:gd name="connsiteX22" fmla="*/ 181155 w 5408762"/>
              <a:gd name="connsiteY22" fmla="*/ 1406106 h 5921687"/>
              <a:gd name="connsiteX23" fmla="*/ 207034 w 5408762"/>
              <a:gd name="connsiteY23" fmla="*/ 1535502 h 5921687"/>
              <a:gd name="connsiteX24" fmla="*/ 94891 w 5408762"/>
              <a:gd name="connsiteY24" fmla="*/ 1570008 h 5921687"/>
              <a:gd name="connsiteX25" fmla="*/ 43132 w 5408762"/>
              <a:gd name="connsiteY25" fmla="*/ 1587261 h 5921687"/>
              <a:gd name="connsiteX26" fmla="*/ 0 w 5408762"/>
              <a:gd name="connsiteY26" fmla="*/ 1708031 h 5921687"/>
              <a:gd name="connsiteX27" fmla="*/ 43132 w 5408762"/>
              <a:gd name="connsiteY27" fmla="*/ 1837427 h 5921687"/>
              <a:gd name="connsiteX28" fmla="*/ 86264 w 5408762"/>
              <a:gd name="connsiteY28" fmla="*/ 1906438 h 5921687"/>
              <a:gd name="connsiteX29" fmla="*/ 284672 w 5408762"/>
              <a:gd name="connsiteY29" fmla="*/ 2182483 h 5921687"/>
              <a:gd name="connsiteX30" fmla="*/ 439947 w 5408762"/>
              <a:gd name="connsiteY30" fmla="*/ 2277374 h 5921687"/>
              <a:gd name="connsiteX31" fmla="*/ 569344 w 5408762"/>
              <a:gd name="connsiteY31" fmla="*/ 2355012 h 5921687"/>
              <a:gd name="connsiteX32" fmla="*/ 741872 w 5408762"/>
              <a:gd name="connsiteY32" fmla="*/ 2467155 h 5921687"/>
              <a:gd name="connsiteX33" fmla="*/ 905774 w 5408762"/>
              <a:gd name="connsiteY33" fmla="*/ 2639683 h 5921687"/>
              <a:gd name="connsiteX34" fmla="*/ 1052423 w 5408762"/>
              <a:gd name="connsiteY34" fmla="*/ 2820838 h 5921687"/>
              <a:gd name="connsiteX35" fmla="*/ 1242204 w 5408762"/>
              <a:gd name="connsiteY35" fmla="*/ 2984740 h 5921687"/>
              <a:gd name="connsiteX36" fmla="*/ 1440612 w 5408762"/>
              <a:gd name="connsiteY36" fmla="*/ 3165895 h 5921687"/>
              <a:gd name="connsiteX37" fmla="*/ 1587261 w 5408762"/>
              <a:gd name="connsiteY37" fmla="*/ 3372929 h 5921687"/>
              <a:gd name="connsiteX38" fmla="*/ 1690778 w 5408762"/>
              <a:gd name="connsiteY38" fmla="*/ 3579963 h 5921687"/>
              <a:gd name="connsiteX39" fmla="*/ 1863306 w 5408762"/>
              <a:gd name="connsiteY39" fmla="*/ 3717985 h 5921687"/>
              <a:gd name="connsiteX40" fmla="*/ 2027208 w 5408762"/>
              <a:gd name="connsiteY40" fmla="*/ 3881887 h 5921687"/>
              <a:gd name="connsiteX41" fmla="*/ 2225615 w 5408762"/>
              <a:gd name="connsiteY41" fmla="*/ 4106174 h 5921687"/>
              <a:gd name="connsiteX42" fmla="*/ 2355012 w 5408762"/>
              <a:gd name="connsiteY42" fmla="*/ 4235570 h 5921687"/>
              <a:gd name="connsiteX43" fmla="*/ 2467155 w 5408762"/>
              <a:gd name="connsiteY43" fmla="*/ 4399472 h 5921687"/>
              <a:gd name="connsiteX44" fmla="*/ 2700068 w 5408762"/>
              <a:gd name="connsiteY44" fmla="*/ 4563374 h 5921687"/>
              <a:gd name="connsiteX45" fmla="*/ 2846717 w 5408762"/>
              <a:gd name="connsiteY45" fmla="*/ 4727276 h 5921687"/>
              <a:gd name="connsiteX46" fmla="*/ 2924355 w 5408762"/>
              <a:gd name="connsiteY46" fmla="*/ 4925683 h 5921687"/>
              <a:gd name="connsiteX47" fmla="*/ 3079630 w 5408762"/>
              <a:gd name="connsiteY47" fmla="*/ 5089585 h 5921687"/>
              <a:gd name="connsiteX48" fmla="*/ 3398808 w 5408762"/>
              <a:gd name="connsiteY48" fmla="*/ 5244861 h 5921687"/>
              <a:gd name="connsiteX49" fmla="*/ 3605842 w 5408762"/>
              <a:gd name="connsiteY49" fmla="*/ 5417389 h 5921687"/>
              <a:gd name="connsiteX50" fmla="*/ 3743864 w 5408762"/>
              <a:gd name="connsiteY50" fmla="*/ 5581291 h 5921687"/>
              <a:gd name="connsiteX51" fmla="*/ 3812876 w 5408762"/>
              <a:gd name="connsiteY51" fmla="*/ 5745193 h 5921687"/>
              <a:gd name="connsiteX52" fmla="*/ 3959893 w 5408762"/>
              <a:gd name="connsiteY52" fmla="*/ 5921687 h 5921687"/>
              <a:gd name="connsiteX53" fmla="*/ 4076573 w 5408762"/>
              <a:gd name="connsiteY53" fmla="*/ 5835791 h 5921687"/>
              <a:gd name="connsiteX54" fmla="*/ 4114800 w 5408762"/>
              <a:gd name="connsiteY54" fmla="*/ 5658929 h 5921687"/>
              <a:gd name="connsiteX55" fmla="*/ 4218317 w 5408762"/>
              <a:gd name="connsiteY55" fmla="*/ 5201729 h 5921687"/>
              <a:gd name="connsiteX56" fmla="*/ 4278702 w 5408762"/>
              <a:gd name="connsiteY56" fmla="*/ 5011948 h 5921687"/>
              <a:gd name="connsiteX57" fmla="*/ 4330461 w 5408762"/>
              <a:gd name="connsiteY57" fmla="*/ 4882551 h 5921687"/>
              <a:gd name="connsiteX58" fmla="*/ 4433978 w 5408762"/>
              <a:gd name="connsiteY58" fmla="*/ 4727276 h 5921687"/>
              <a:gd name="connsiteX59" fmla="*/ 4692770 w 5408762"/>
              <a:gd name="connsiteY59" fmla="*/ 4589253 h 5921687"/>
              <a:gd name="connsiteX60" fmla="*/ 4891178 w 5408762"/>
              <a:gd name="connsiteY60" fmla="*/ 4511616 h 5921687"/>
              <a:gd name="connsiteX61" fmla="*/ 5141344 w 5408762"/>
              <a:gd name="connsiteY61" fmla="*/ 4373593 h 5921687"/>
              <a:gd name="connsiteX62" fmla="*/ 5296619 w 5408762"/>
              <a:gd name="connsiteY62" fmla="*/ 4252823 h 5921687"/>
              <a:gd name="connsiteX63" fmla="*/ 5408762 w 5408762"/>
              <a:gd name="connsiteY63" fmla="*/ 4270076 h 5921687"/>
              <a:gd name="connsiteX0" fmla="*/ 2943649 w 5408762"/>
              <a:gd name="connsiteY0" fmla="*/ 133247 h 5878554"/>
              <a:gd name="connsiteX1" fmla="*/ 2659477 w 5408762"/>
              <a:gd name="connsiteY1" fmla="*/ 267110 h 5878554"/>
              <a:gd name="connsiteX2" fmla="*/ 1155940 w 5408762"/>
              <a:gd name="connsiteY2" fmla="*/ 0 h 5878554"/>
              <a:gd name="connsiteX3" fmla="*/ 1207698 w 5408762"/>
              <a:gd name="connsiteY3" fmla="*/ 25879 h 5878554"/>
              <a:gd name="connsiteX4" fmla="*/ 1259457 w 5408762"/>
              <a:gd name="connsiteY4" fmla="*/ 112143 h 5878554"/>
              <a:gd name="connsiteX5" fmla="*/ 1199072 w 5408762"/>
              <a:gd name="connsiteY5" fmla="*/ 163901 h 5878554"/>
              <a:gd name="connsiteX6" fmla="*/ 1138687 w 5408762"/>
              <a:gd name="connsiteY6" fmla="*/ 224286 h 5878554"/>
              <a:gd name="connsiteX7" fmla="*/ 1052423 w 5408762"/>
              <a:gd name="connsiteY7" fmla="*/ 301924 h 5878554"/>
              <a:gd name="connsiteX8" fmla="*/ 923027 w 5408762"/>
              <a:gd name="connsiteY8" fmla="*/ 327803 h 5878554"/>
              <a:gd name="connsiteX9" fmla="*/ 871268 w 5408762"/>
              <a:gd name="connsiteY9" fmla="*/ 457200 h 5878554"/>
              <a:gd name="connsiteX10" fmla="*/ 785004 w 5408762"/>
              <a:gd name="connsiteY10" fmla="*/ 560717 h 5878554"/>
              <a:gd name="connsiteX11" fmla="*/ 750498 w 5408762"/>
              <a:gd name="connsiteY11" fmla="*/ 612475 h 5878554"/>
              <a:gd name="connsiteX12" fmla="*/ 690113 w 5408762"/>
              <a:gd name="connsiteY12" fmla="*/ 681486 h 5878554"/>
              <a:gd name="connsiteX13" fmla="*/ 707366 w 5408762"/>
              <a:gd name="connsiteY13" fmla="*/ 793630 h 5878554"/>
              <a:gd name="connsiteX14" fmla="*/ 681487 w 5408762"/>
              <a:gd name="connsiteY14" fmla="*/ 914400 h 5878554"/>
              <a:gd name="connsiteX15" fmla="*/ 672861 w 5408762"/>
              <a:gd name="connsiteY15" fmla="*/ 1052422 h 5878554"/>
              <a:gd name="connsiteX16" fmla="*/ 638355 w 5408762"/>
              <a:gd name="connsiteY16" fmla="*/ 1147313 h 5878554"/>
              <a:gd name="connsiteX17" fmla="*/ 586596 w 5408762"/>
              <a:gd name="connsiteY17" fmla="*/ 1173192 h 5878554"/>
              <a:gd name="connsiteX18" fmla="*/ 474453 w 5408762"/>
              <a:gd name="connsiteY18" fmla="*/ 1233577 h 5878554"/>
              <a:gd name="connsiteX19" fmla="*/ 388189 w 5408762"/>
              <a:gd name="connsiteY19" fmla="*/ 1302588 h 5878554"/>
              <a:gd name="connsiteX20" fmla="*/ 276046 w 5408762"/>
              <a:gd name="connsiteY20" fmla="*/ 1293962 h 5878554"/>
              <a:gd name="connsiteX21" fmla="*/ 232913 w 5408762"/>
              <a:gd name="connsiteY21" fmla="*/ 1311215 h 5878554"/>
              <a:gd name="connsiteX22" fmla="*/ 181155 w 5408762"/>
              <a:gd name="connsiteY22" fmla="*/ 1362973 h 5878554"/>
              <a:gd name="connsiteX23" fmla="*/ 207034 w 5408762"/>
              <a:gd name="connsiteY23" fmla="*/ 1492369 h 5878554"/>
              <a:gd name="connsiteX24" fmla="*/ 94891 w 5408762"/>
              <a:gd name="connsiteY24" fmla="*/ 1526875 h 5878554"/>
              <a:gd name="connsiteX25" fmla="*/ 43132 w 5408762"/>
              <a:gd name="connsiteY25" fmla="*/ 1544128 h 5878554"/>
              <a:gd name="connsiteX26" fmla="*/ 0 w 5408762"/>
              <a:gd name="connsiteY26" fmla="*/ 1664898 h 5878554"/>
              <a:gd name="connsiteX27" fmla="*/ 43132 w 5408762"/>
              <a:gd name="connsiteY27" fmla="*/ 1794294 h 5878554"/>
              <a:gd name="connsiteX28" fmla="*/ 86264 w 5408762"/>
              <a:gd name="connsiteY28" fmla="*/ 1863305 h 5878554"/>
              <a:gd name="connsiteX29" fmla="*/ 284672 w 5408762"/>
              <a:gd name="connsiteY29" fmla="*/ 2139350 h 5878554"/>
              <a:gd name="connsiteX30" fmla="*/ 439947 w 5408762"/>
              <a:gd name="connsiteY30" fmla="*/ 2234241 h 5878554"/>
              <a:gd name="connsiteX31" fmla="*/ 569344 w 5408762"/>
              <a:gd name="connsiteY31" fmla="*/ 2311879 h 5878554"/>
              <a:gd name="connsiteX32" fmla="*/ 741872 w 5408762"/>
              <a:gd name="connsiteY32" fmla="*/ 2424022 h 5878554"/>
              <a:gd name="connsiteX33" fmla="*/ 905774 w 5408762"/>
              <a:gd name="connsiteY33" fmla="*/ 2596550 h 5878554"/>
              <a:gd name="connsiteX34" fmla="*/ 1052423 w 5408762"/>
              <a:gd name="connsiteY34" fmla="*/ 2777705 h 5878554"/>
              <a:gd name="connsiteX35" fmla="*/ 1242204 w 5408762"/>
              <a:gd name="connsiteY35" fmla="*/ 2941607 h 5878554"/>
              <a:gd name="connsiteX36" fmla="*/ 1440612 w 5408762"/>
              <a:gd name="connsiteY36" fmla="*/ 3122762 h 5878554"/>
              <a:gd name="connsiteX37" fmla="*/ 1587261 w 5408762"/>
              <a:gd name="connsiteY37" fmla="*/ 3329796 h 5878554"/>
              <a:gd name="connsiteX38" fmla="*/ 1690778 w 5408762"/>
              <a:gd name="connsiteY38" fmla="*/ 3536830 h 5878554"/>
              <a:gd name="connsiteX39" fmla="*/ 1863306 w 5408762"/>
              <a:gd name="connsiteY39" fmla="*/ 3674852 h 5878554"/>
              <a:gd name="connsiteX40" fmla="*/ 2027208 w 5408762"/>
              <a:gd name="connsiteY40" fmla="*/ 3838754 h 5878554"/>
              <a:gd name="connsiteX41" fmla="*/ 2225615 w 5408762"/>
              <a:gd name="connsiteY41" fmla="*/ 4063041 h 5878554"/>
              <a:gd name="connsiteX42" fmla="*/ 2355012 w 5408762"/>
              <a:gd name="connsiteY42" fmla="*/ 4192437 h 5878554"/>
              <a:gd name="connsiteX43" fmla="*/ 2467155 w 5408762"/>
              <a:gd name="connsiteY43" fmla="*/ 4356339 h 5878554"/>
              <a:gd name="connsiteX44" fmla="*/ 2700068 w 5408762"/>
              <a:gd name="connsiteY44" fmla="*/ 4520241 h 5878554"/>
              <a:gd name="connsiteX45" fmla="*/ 2846717 w 5408762"/>
              <a:gd name="connsiteY45" fmla="*/ 4684143 h 5878554"/>
              <a:gd name="connsiteX46" fmla="*/ 2924355 w 5408762"/>
              <a:gd name="connsiteY46" fmla="*/ 4882550 h 5878554"/>
              <a:gd name="connsiteX47" fmla="*/ 3079630 w 5408762"/>
              <a:gd name="connsiteY47" fmla="*/ 5046452 h 5878554"/>
              <a:gd name="connsiteX48" fmla="*/ 3398808 w 5408762"/>
              <a:gd name="connsiteY48" fmla="*/ 5201728 h 5878554"/>
              <a:gd name="connsiteX49" fmla="*/ 3605842 w 5408762"/>
              <a:gd name="connsiteY49" fmla="*/ 5374256 h 5878554"/>
              <a:gd name="connsiteX50" fmla="*/ 3743864 w 5408762"/>
              <a:gd name="connsiteY50" fmla="*/ 5538158 h 5878554"/>
              <a:gd name="connsiteX51" fmla="*/ 3812876 w 5408762"/>
              <a:gd name="connsiteY51" fmla="*/ 5702060 h 5878554"/>
              <a:gd name="connsiteX52" fmla="*/ 3959893 w 5408762"/>
              <a:gd name="connsiteY52" fmla="*/ 5878554 h 5878554"/>
              <a:gd name="connsiteX53" fmla="*/ 4076573 w 5408762"/>
              <a:gd name="connsiteY53" fmla="*/ 5792658 h 5878554"/>
              <a:gd name="connsiteX54" fmla="*/ 4114800 w 5408762"/>
              <a:gd name="connsiteY54" fmla="*/ 5615796 h 5878554"/>
              <a:gd name="connsiteX55" fmla="*/ 4218317 w 5408762"/>
              <a:gd name="connsiteY55" fmla="*/ 5158596 h 5878554"/>
              <a:gd name="connsiteX56" fmla="*/ 4278702 w 5408762"/>
              <a:gd name="connsiteY56" fmla="*/ 4968815 h 5878554"/>
              <a:gd name="connsiteX57" fmla="*/ 4330461 w 5408762"/>
              <a:gd name="connsiteY57" fmla="*/ 4839418 h 5878554"/>
              <a:gd name="connsiteX58" fmla="*/ 4433978 w 5408762"/>
              <a:gd name="connsiteY58" fmla="*/ 4684143 h 5878554"/>
              <a:gd name="connsiteX59" fmla="*/ 4692770 w 5408762"/>
              <a:gd name="connsiteY59" fmla="*/ 4546120 h 5878554"/>
              <a:gd name="connsiteX60" fmla="*/ 4891178 w 5408762"/>
              <a:gd name="connsiteY60" fmla="*/ 4468483 h 5878554"/>
              <a:gd name="connsiteX61" fmla="*/ 5141344 w 5408762"/>
              <a:gd name="connsiteY61" fmla="*/ 4330460 h 5878554"/>
              <a:gd name="connsiteX62" fmla="*/ 5296619 w 5408762"/>
              <a:gd name="connsiteY62" fmla="*/ 4209690 h 5878554"/>
              <a:gd name="connsiteX63" fmla="*/ 5408762 w 5408762"/>
              <a:gd name="connsiteY63" fmla="*/ 4226943 h 5878554"/>
              <a:gd name="connsiteX0" fmla="*/ 2943649 w 5408762"/>
              <a:gd name="connsiteY0" fmla="*/ 107368 h 5852675"/>
              <a:gd name="connsiteX1" fmla="*/ 2659477 w 5408762"/>
              <a:gd name="connsiteY1" fmla="*/ 241231 h 5852675"/>
              <a:gd name="connsiteX2" fmla="*/ 2674497 w 5408762"/>
              <a:gd name="connsiteY2" fmla="*/ 333349 h 5852675"/>
              <a:gd name="connsiteX3" fmla="*/ 1207698 w 5408762"/>
              <a:gd name="connsiteY3" fmla="*/ 0 h 5852675"/>
              <a:gd name="connsiteX4" fmla="*/ 1259457 w 5408762"/>
              <a:gd name="connsiteY4" fmla="*/ 86264 h 5852675"/>
              <a:gd name="connsiteX5" fmla="*/ 1199072 w 5408762"/>
              <a:gd name="connsiteY5" fmla="*/ 138022 h 5852675"/>
              <a:gd name="connsiteX6" fmla="*/ 1138687 w 5408762"/>
              <a:gd name="connsiteY6" fmla="*/ 198407 h 5852675"/>
              <a:gd name="connsiteX7" fmla="*/ 1052423 w 5408762"/>
              <a:gd name="connsiteY7" fmla="*/ 276045 h 5852675"/>
              <a:gd name="connsiteX8" fmla="*/ 923027 w 5408762"/>
              <a:gd name="connsiteY8" fmla="*/ 301924 h 5852675"/>
              <a:gd name="connsiteX9" fmla="*/ 871268 w 5408762"/>
              <a:gd name="connsiteY9" fmla="*/ 431321 h 5852675"/>
              <a:gd name="connsiteX10" fmla="*/ 785004 w 5408762"/>
              <a:gd name="connsiteY10" fmla="*/ 534838 h 5852675"/>
              <a:gd name="connsiteX11" fmla="*/ 750498 w 5408762"/>
              <a:gd name="connsiteY11" fmla="*/ 586596 h 5852675"/>
              <a:gd name="connsiteX12" fmla="*/ 690113 w 5408762"/>
              <a:gd name="connsiteY12" fmla="*/ 655607 h 5852675"/>
              <a:gd name="connsiteX13" fmla="*/ 707366 w 5408762"/>
              <a:gd name="connsiteY13" fmla="*/ 767751 h 5852675"/>
              <a:gd name="connsiteX14" fmla="*/ 681487 w 5408762"/>
              <a:gd name="connsiteY14" fmla="*/ 888521 h 5852675"/>
              <a:gd name="connsiteX15" fmla="*/ 672861 w 5408762"/>
              <a:gd name="connsiteY15" fmla="*/ 1026543 h 5852675"/>
              <a:gd name="connsiteX16" fmla="*/ 638355 w 5408762"/>
              <a:gd name="connsiteY16" fmla="*/ 1121434 h 5852675"/>
              <a:gd name="connsiteX17" fmla="*/ 586596 w 5408762"/>
              <a:gd name="connsiteY17" fmla="*/ 1147313 h 5852675"/>
              <a:gd name="connsiteX18" fmla="*/ 474453 w 5408762"/>
              <a:gd name="connsiteY18" fmla="*/ 1207698 h 5852675"/>
              <a:gd name="connsiteX19" fmla="*/ 388189 w 5408762"/>
              <a:gd name="connsiteY19" fmla="*/ 1276709 h 5852675"/>
              <a:gd name="connsiteX20" fmla="*/ 276046 w 5408762"/>
              <a:gd name="connsiteY20" fmla="*/ 1268083 h 5852675"/>
              <a:gd name="connsiteX21" fmla="*/ 232913 w 5408762"/>
              <a:gd name="connsiteY21" fmla="*/ 1285336 h 5852675"/>
              <a:gd name="connsiteX22" fmla="*/ 181155 w 5408762"/>
              <a:gd name="connsiteY22" fmla="*/ 1337094 h 5852675"/>
              <a:gd name="connsiteX23" fmla="*/ 207034 w 5408762"/>
              <a:gd name="connsiteY23" fmla="*/ 1466490 h 5852675"/>
              <a:gd name="connsiteX24" fmla="*/ 94891 w 5408762"/>
              <a:gd name="connsiteY24" fmla="*/ 1500996 h 5852675"/>
              <a:gd name="connsiteX25" fmla="*/ 43132 w 5408762"/>
              <a:gd name="connsiteY25" fmla="*/ 1518249 h 5852675"/>
              <a:gd name="connsiteX26" fmla="*/ 0 w 5408762"/>
              <a:gd name="connsiteY26" fmla="*/ 1639019 h 5852675"/>
              <a:gd name="connsiteX27" fmla="*/ 43132 w 5408762"/>
              <a:gd name="connsiteY27" fmla="*/ 1768415 h 5852675"/>
              <a:gd name="connsiteX28" fmla="*/ 86264 w 5408762"/>
              <a:gd name="connsiteY28" fmla="*/ 1837426 h 5852675"/>
              <a:gd name="connsiteX29" fmla="*/ 284672 w 5408762"/>
              <a:gd name="connsiteY29" fmla="*/ 2113471 h 5852675"/>
              <a:gd name="connsiteX30" fmla="*/ 439947 w 5408762"/>
              <a:gd name="connsiteY30" fmla="*/ 2208362 h 5852675"/>
              <a:gd name="connsiteX31" fmla="*/ 569344 w 5408762"/>
              <a:gd name="connsiteY31" fmla="*/ 2286000 h 5852675"/>
              <a:gd name="connsiteX32" fmla="*/ 741872 w 5408762"/>
              <a:gd name="connsiteY32" fmla="*/ 2398143 h 5852675"/>
              <a:gd name="connsiteX33" fmla="*/ 905774 w 5408762"/>
              <a:gd name="connsiteY33" fmla="*/ 2570671 h 5852675"/>
              <a:gd name="connsiteX34" fmla="*/ 1052423 w 5408762"/>
              <a:gd name="connsiteY34" fmla="*/ 2751826 h 5852675"/>
              <a:gd name="connsiteX35" fmla="*/ 1242204 w 5408762"/>
              <a:gd name="connsiteY35" fmla="*/ 2915728 h 5852675"/>
              <a:gd name="connsiteX36" fmla="*/ 1440612 w 5408762"/>
              <a:gd name="connsiteY36" fmla="*/ 3096883 h 5852675"/>
              <a:gd name="connsiteX37" fmla="*/ 1587261 w 5408762"/>
              <a:gd name="connsiteY37" fmla="*/ 3303917 h 5852675"/>
              <a:gd name="connsiteX38" fmla="*/ 1690778 w 5408762"/>
              <a:gd name="connsiteY38" fmla="*/ 3510951 h 5852675"/>
              <a:gd name="connsiteX39" fmla="*/ 1863306 w 5408762"/>
              <a:gd name="connsiteY39" fmla="*/ 3648973 h 5852675"/>
              <a:gd name="connsiteX40" fmla="*/ 2027208 w 5408762"/>
              <a:gd name="connsiteY40" fmla="*/ 3812875 h 5852675"/>
              <a:gd name="connsiteX41" fmla="*/ 2225615 w 5408762"/>
              <a:gd name="connsiteY41" fmla="*/ 4037162 h 5852675"/>
              <a:gd name="connsiteX42" fmla="*/ 2355012 w 5408762"/>
              <a:gd name="connsiteY42" fmla="*/ 4166558 h 5852675"/>
              <a:gd name="connsiteX43" fmla="*/ 2467155 w 5408762"/>
              <a:gd name="connsiteY43" fmla="*/ 4330460 h 5852675"/>
              <a:gd name="connsiteX44" fmla="*/ 2700068 w 5408762"/>
              <a:gd name="connsiteY44" fmla="*/ 4494362 h 5852675"/>
              <a:gd name="connsiteX45" fmla="*/ 2846717 w 5408762"/>
              <a:gd name="connsiteY45" fmla="*/ 4658264 h 5852675"/>
              <a:gd name="connsiteX46" fmla="*/ 2924355 w 5408762"/>
              <a:gd name="connsiteY46" fmla="*/ 4856671 h 5852675"/>
              <a:gd name="connsiteX47" fmla="*/ 3079630 w 5408762"/>
              <a:gd name="connsiteY47" fmla="*/ 5020573 h 5852675"/>
              <a:gd name="connsiteX48" fmla="*/ 3398808 w 5408762"/>
              <a:gd name="connsiteY48" fmla="*/ 5175849 h 5852675"/>
              <a:gd name="connsiteX49" fmla="*/ 3605842 w 5408762"/>
              <a:gd name="connsiteY49" fmla="*/ 5348377 h 5852675"/>
              <a:gd name="connsiteX50" fmla="*/ 3743864 w 5408762"/>
              <a:gd name="connsiteY50" fmla="*/ 5512279 h 5852675"/>
              <a:gd name="connsiteX51" fmla="*/ 3812876 w 5408762"/>
              <a:gd name="connsiteY51" fmla="*/ 5676181 h 5852675"/>
              <a:gd name="connsiteX52" fmla="*/ 3959893 w 5408762"/>
              <a:gd name="connsiteY52" fmla="*/ 5852675 h 5852675"/>
              <a:gd name="connsiteX53" fmla="*/ 4076573 w 5408762"/>
              <a:gd name="connsiteY53" fmla="*/ 5766779 h 5852675"/>
              <a:gd name="connsiteX54" fmla="*/ 4114800 w 5408762"/>
              <a:gd name="connsiteY54" fmla="*/ 5589917 h 5852675"/>
              <a:gd name="connsiteX55" fmla="*/ 4218317 w 5408762"/>
              <a:gd name="connsiteY55" fmla="*/ 5132717 h 5852675"/>
              <a:gd name="connsiteX56" fmla="*/ 4278702 w 5408762"/>
              <a:gd name="connsiteY56" fmla="*/ 4942936 h 5852675"/>
              <a:gd name="connsiteX57" fmla="*/ 4330461 w 5408762"/>
              <a:gd name="connsiteY57" fmla="*/ 4813539 h 5852675"/>
              <a:gd name="connsiteX58" fmla="*/ 4433978 w 5408762"/>
              <a:gd name="connsiteY58" fmla="*/ 4658264 h 5852675"/>
              <a:gd name="connsiteX59" fmla="*/ 4692770 w 5408762"/>
              <a:gd name="connsiteY59" fmla="*/ 4520241 h 5852675"/>
              <a:gd name="connsiteX60" fmla="*/ 4891178 w 5408762"/>
              <a:gd name="connsiteY60" fmla="*/ 4442604 h 5852675"/>
              <a:gd name="connsiteX61" fmla="*/ 5141344 w 5408762"/>
              <a:gd name="connsiteY61" fmla="*/ 4304581 h 5852675"/>
              <a:gd name="connsiteX62" fmla="*/ 5296619 w 5408762"/>
              <a:gd name="connsiteY62" fmla="*/ 4183811 h 5852675"/>
              <a:gd name="connsiteX63" fmla="*/ 5408762 w 5408762"/>
              <a:gd name="connsiteY63" fmla="*/ 4201064 h 5852675"/>
              <a:gd name="connsiteX0" fmla="*/ 2943649 w 5408762"/>
              <a:gd name="connsiteY0" fmla="*/ 21104 h 5766411"/>
              <a:gd name="connsiteX1" fmla="*/ 2659477 w 5408762"/>
              <a:gd name="connsiteY1" fmla="*/ 154967 h 5766411"/>
              <a:gd name="connsiteX2" fmla="*/ 2674497 w 5408762"/>
              <a:gd name="connsiteY2" fmla="*/ 247085 h 5766411"/>
              <a:gd name="connsiteX3" fmla="*/ 2548682 w 5408762"/>
              <a:gd name="connsiteY3" fmla="*/ 346444 h 5766411"/>
              <a:gd name="connsiteX4" fmla="*/ 1259457 w 5408762"/>
              <a:gd name="connsiteY4" fmla="*/ 0 h 5766411"/>
              <a:gd name="connsiteX5" fmla="*/ 1199072 w 5408762"/>
              <a:gd name="connsiteY5" fmla="*/ 51758 h 5766411"/>
              <a:gd name="connsiteX6" fmla="*/ 1138687 w 5408762"/>
              <a:gd name="connsiteY6" fmla="*/ 112143 h 5766411"/>
              <a:gd name="connsiteX7" fmla="*/ 1052423 w 5408762"/>
              <a:gd name="connsiteY7" fmla="*/ 189781 h 5766411"/>
              <a:gd name="connsiteX8" fmla="*/ 923027 w 5408762"/>
              <a:gd name="connsiteY8" fmla="*/ 215660 h 5766411"/>
              <a:gd name="connsiteX9" fmla="*/ 871268 w 5408762"/>
              <a:gd name="connsiteY9" fmla="*/ 345057 h 5766411"/>
              <a:gd name="connsiteX10" fmla="*/ 785004 w 5408762"/>
              <a:gd name="connsiteY10" fmla="*/ 448574 h 5766411"/>
              <a:gd name="connsiteX11" fmla="*/ 750498 w 5408762"/>
              <a:gd name="connsiteY11" fmla="*/ 500332 h 5766411"/>
              <a:gd name="connsiteX12" fmla="*/ 690113 w 5408762"/>
              <a:gd name="connsiteY12" fmla="*/ 569343 h 5766411"/>
              <a:gd name="connsiteX13" fmla="*/ 707366 w 5408762"/>
              <a:gd name="connsiteY13" fmla="*/ 681487 h 5766411"/>
              <a:gd name="connsiteX14" fmla="*/ 681487 w 5408762"/>
              <a:gd name="connsiteY14" fmla="*/ 802257 h 5766411"/>
              <a:gd name="connsiteX15" fmla="*/ 672861 w 5408762"/>
              <a:gd name="connsiteY15" fmla="*/ 940279 h 5766411"/>
              <a:gd name="connsiteX16" fmla="*/ 638355 w 5408762"/>
              <a:gd name="connsiteY16" fmla="*/ 1035170 h 5766411"/>
              <a:gd name="connsiteX17" fmla="*/ 586596 w 5408762"/>
              <a:gd name="connsiteY17" fmla="*/ 1061049 h 5766411"/>
              <a:gd name="connsiteX18" fmla="*/ 474453 w 5408762"/>
              <a:gd name="connsiteY18" fmla="*/ 1121434 h 5766411"/>
              <a:gd name="connsiteX19" fmla="*/ 388189 w 5408762"/>
              <a:gd name="connsiteY19" fmla="*/ 1190445 h 5766411"/>
              <a:gd name="connsiteX20" fmla="*/ 276046 w 5408762"/>
              <a:gd name="connsiteY20" fmla="*/ 1181819 h 5766411"/>
              <a:gd name="connsiteX21" fmla="*/ 232913 w 5408762"/>
              <a:gd name="connsiteY21" fmla="*/ 1199072 h 5766411"/>
              <a:gd name="connsiteX22" fmla="*/ 181155 w 5408762"/>
              <a:gd name="connsiteY22" fmla="*/ 1250830 h 5766411"/>
              <a:gd name="connsiteX23" fmla="*/ 207034 w 5408762"/>
              <a:gd name="connsiteY23" fmla="*/ 1380226 h 5766411"/>
              <a:gd name="connsiteX24" fmla="*/ 94891 w 5408762"/>
              <a:gd name="connsiteY24" fmla="*/ 1414732 h 5766411"/>
              <a:gd name="connsiteX25" fmla="*/ 43132 w 5408762"/>
              <a:gd name="connsiteY25" fmla="*/ 1431985 h 5766411"/>
              <a:gd name="connsiteX26" fmla="*/ 0 w 5408762"/>
              <a:gd name="connsiteY26" fmla="*/ 1552755 h 5766411"/>
              <a:gd name="connsiteX27" fmla="*/ 43132 w 5408762"/>
              <a:gd name="connsiteY27" fmla="*/ 1682151 h 5766411"/>
              <a:gd name="connsiteX28" fmla="*/ 86264 w 5408762"/>
              <a:gd name="connsiteY28" fmla="*/ 1751162 h 5766411"/>
              <a:gd name="connsiteX29" fmla="*/ 284672 w 5408762"/>
              <a:gd name="connsiteY29" fmla="*/ 2027207 h 5766411"/>
              <a:gd name="connsiteX30" fmla="*/ 439947 w 5408762"/>
              <a:gd name="connsiteY30" fmla="*/ 2122098 h 5766411"/>
              <a:gd name="connsiteX31" fmla="*/ 569344 w 5408762"/>
              <a:gd name="connsiteY31" fmla="*/ 2199736 h 5766411"/>
              <a:gd name="connsiteX32" fmla="*/ 741872 w 5408762"/>
              <a:gd name="connsiteY32" fmla="*/ 2311879 h 5766411"/>
              <a:gd name="connsiteX33" fmla="*/ 905774 w 5408762"/>
              <a:gd name="connsiteY33" fmla="*/ 2484407 h 5766411"/>
              <a:gd name="connsiteX34" fmla="*/ 1052423 w 5408762"/>
              <a:gd name="connsiteY34" fmla="*/ 2665562 h 5766411"/>
              <a:gd name="connsiteX35" fmla="*/ 1242204 w 5408762"/>
              <a:gd name="connsiteY35" fmla="*/ 2829464 h 5766411"/>
              <a:gd name="connsiteX36" fmla="*/ 1440612 w 5408762"/>
              <a:gd name="connsiteY36" fmla="*/ 3010619 h 5766411"/>
              <a:gd name="connsiteX37" fmla="*/ 1587261 w 5408762"/>
              <a:gd name="connsiteY37" fmla="*/ 3217653 h 5766411"/>
              <a:gd name="connsiteX38" fmla="*/ 1690778 w 5408762"/>
              <a:gd name="connsiteY38" fmla="*/ 3424687 h 5766411"/>
              <a:gd name="connsiteX39" fmla="*/ 1863306 w 5408762"/>
              <a:gd name="connsiteY39" fmla="*/ 3562709 h 5766411"/>
              <a:gd name="connsiteX40" fmla="*/ 2027208 w 5408762"/>
              <a:gd name="connsiteY40" fmla="*/ 3726611 h 5766411"/>
              <a:gd name="connsiteX41" fmla="*/ 2225615 w 5408762"/>
              <a:gd name="connsiteY41" fmla="*/ 3950898 h 5766411"/>
              <a:gd name="connsiteX42" fmla="*/ 2355012 w 5408762"/>
              <a:gd name="connsiteY42" fmla="*/ 4080294 h 5766411"/>
              <a:gd name="connsiteX43" fmla="*/ 2467155 w 5408762"/>
              <a:gd name="connsiteY43" fmla="*/ 4244196 h 5766411"/>
              <a:gd name="connsiteX44" fmla="*/ 2700068 w 5408762"/>
              <a:gd name="connsiteY44" fmla="*/ 4408098 h 5766411"/>
              <a:gd name="connsiteX45" fmla="*/ 2846717 w 5408762"/>
              <a:gd name="connsiteY45" fmla="*/ 4572000 h 5766411"/>
              <a:gd name="connsiteX46" fmla="*/ 2924355 w 5408762"/>
              <a:gd name="connsiteY46" fmla="*/ 4770407 h 5766411"/>
              <a:gd name="connsiteX47" fmla="*/ 3079630 w 5408762"/>
              <a:gd name="connsiteY47" fmla="*/ 4934309 h 5766411"/>
              <a:gd name="connsiteX48" fmla="*/ 3398808 w 5408762"/>
              <a:gd name="connsiteY48" fmla="*/ 5089585 h 5766411"/>
              <a:gd name="connsiteX49" fmla="*/ 3605842 w 5408762"/>
              <a:gd name="connsiteY49" fmla="*/ 5262113 h 5766411"/>
              <a:gd name="connsiteX50" fmla="*/ 3743864 w 5408762"/>
              <a:gd name="connsiteY50" fmla="*/ 5426015 h 5766411"/>
              <a:gd name="connsiteX51" fmla="*/ 3812876 w 5408762"/>
              <a:gd name="connsiteY51" fmla="*/ 5589917 h 5766411"/>
              <a:gd name="connsiteX52" fmla="*/ 3959893 w 5408762"/>
              <a:gd name="connsiteY52" fmla="*/ 5766411 h 5766411"/>
              <a:gd name="connsiteX53" fmla="*/ 4076573 w 5408762"/>
              <a:gd name="connsiteY53" fmla="*/ 5680515 h 5766411"/>
              <a:gd name="connsiteX54" fmla="*/ 4114800 w 5408762"/>
              <a:gd name="connsiteY54" fmla="*/ 5503653 h 5766411"/>
              <a:gd name="connsiteX55" fmla="*/ 4218317 w 5408762"/>
              <a:gd name="connsiteY55" fmla="*/ 5046453 h 5766411"/>
              <a:gd name="connsiteX56" fmla="*/ 4278702 w 5408762"/>
              <a:gd name="connsiteY56" fmla="*/ 4856672 h 5766411"/>
              <a:gd name="connsiteX57" fmla="*/ 4330461 w 5408762"/>
              <a:gd name="connsiteY57" fmla="*/ 4727275 h 5766411"/>
              <a:gd name="connsiteX58" fmla="*/ 4433978 w 5408762"/>
              <a:gd name="connsiteY58" fmla="*/ 4572000 h 5766411"/>
              <a:gd name="connsiteX59" fmla="*/ 4692770 w 5408762"/>
              <a:gd name="connsiteY59" fmla="*/ 4433977 h 5766411"/>
              <a:gd name="connsiteX60" fmla="*/ 4891178 w 5408762"/>
              <a:gd name="connsiteY60" fmla="*/ 4356340 h 5766411"/>
              <a:gd name="connsiteX61" fmla="*/ 5141344 w 5408762"/>
              <a:gd name="connsiteY61" fmla="*/ 4218317 h 5766411"/>
              <a:gd name="connsiteX62" fmla="*/ 5296619 w 5408762"/>
              <a:gd name="connsiteY62" fmla="*/ 4097547 h 5766411"/>
              <a:gd name="connsiteX63" fmla="*/ 5408762 w 5408762"/>
              <a:gd name="connsiteY63" fmla="*/ 4114800 h 5766411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1199072 w 5408762"/>
              <a:gd name="connsiteY5" fmla="*/ 30654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1138687 w 5408762"/>
              <a:gd name="connsiteY6" fmla="*/ 9103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1052423 w 5408762"/>
              <a:gd name="connsiteY7" fmla="*/ 168677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923027 w 5408762"/>
              <a:gd name="connsiteY8" fmla="*/ 194556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871268 w 5408762"/>
              <a:gd name="connsiteY9" fmla="*/ 323953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785004 w 5408762"/>
              <a:gd name="connsiteY10" fmla="*/ 427470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750498 w 5408762"/>
              <a:gd name="connsiteY11" fmla="*/ 479228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690113 w 5408762"/>
              <a:gd name="connsiteY12" fmla="*/ 548239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707366 w 5408762"/>
              <a:gd name="connsiteY13" fmla="*/ 660383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681487 w 5408762"/>
              <a:gd name="connsiteY14" fmla="*/ 781153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672861 w 5408762"/>
              <a:gd name="connsiteY15" fmla="*/ 919175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638355 w 5408762"/>
              <a:gd name="connsiteY16" fmla="*/ 1014066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586596 w 5408762"/>
              <a:gd name="connsiteY17" fmla="*/ 1039945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474453 w 5408762"/>
              <a:gd name="connsiteY18" fmla="*/ 1100330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388189 w 5408762"/>
              <a:gd name="connsiteY19" fmla="*/ 1169341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276046 w 5408762"/>
              <a:gd name="connsiteY20" fmla="*/ 1160715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32913 w 5408762"/>
              <a:gd name="connsiteY21" fmla="*/ 1177968 h 5745307"/>
              <a:gd name="connsiteX22" fmla="*/ 181155 w 5408762"/>
              <a:gd name="connsiteY22" fmla="*/ 1229726 h 5745307"/>
              <a:gd name="connsiteX23" fmla="*/ 207034 w 5408762"/>
              <a:gd name="connsiteY23" fmla="*/ 1359122 h 5745307"/>
              <a:gd name="connsiteX24" fmla="*/ 94891 w 5408762"/>
              <a:gd name="connsiteY24" fmla="*/ 1393628 h 5745307"/>
              <a:gd name="connsiteX25" fmla="*/ 43132 w 5408762"/>
              <a:gd name="connsiteY25" fmla="*/ 1410881 h 5745307"/>
              <a:gd name="connsiteX26" fmla="*/ 0 w 5408762"/>
              <a:gd name="connsiteY26" fmla="*/ 1531651 h 5745307"/>
              <a:gd name="connsiteX27" fmla="*/ 43132 w 5408762"/>
              <a:gd name="connsiteY27" fmla="*/ 1661047 h 5745307"/>
              <a:gd name="connsiteX28" fmla="*/ 86264 w 5408762"/>
              <a:gd name="connsiteY28" fmla="*/ 1730058 h 5745307"/>
              <a:gd name="connsiteX29" fmla="*/ 284672 w 5408762"/>
              <a:gd name="connsiteY29" fmla="*/ 2006103 h 5745307"/>
              <a:gd name="connsiteX30" fmla="*/ 439947 w 5408762"/>
              <a:gd name="connsiteY30" fmla="*/ 2100994 h 5745307"/>
              <a:gd name="connsiteX31" fmla="*/ 569344 w 5408762"/>
              <a:gd name="connsiteY31" fmla="*/ 2178632 h 5745307"/>
              <a:gd name="connsiteX32" fmla="*/ 741872 w 5408762"/>
              <a:gd name="connsiteY32" fmla="*/ 2290775 h 5745307"/>
              <a:gd name="connsiteX33" fmla="*/ 905774 w 5408762"/>
              <a:gd name="connsiteY33" fmla="*/ 2463303 h 5745307"/>
              <a:gd name="connsiteX34" fmla="*/ 1052423 w 5408762"/>
              <a:gd name="connsiteY34" fmla="*/ 2644458 h 5745307"/>
              <a:gd name="connsiteX35" fmla="*/ 1242204 w 5408762"/>
              <a:gd name="connsiteY35" fmla="*/ 2808360 h 5745307"/>
              <a:gd name="connsiteX36" fmla="*/ 1440612 w 5408762"/>
              <a:gd name="connsiteY36" fmla="*/ 2989515 h 5745307"/>
              <a:gd name="connsiteX37" fmla="*/ 1587261 w 5408762"/>
              <a:gd name="connsiteY37" fmla="*/ 3196549 h 5745307"/>
              <a:gd name="connsiteX38" fmla="*/ 1690778 w 5408762"/>
              <a:gd name="connsiteY38" fmla="*/ 3403583 h 5745307"/>
              <a:gd name="connsiteX39" fmla="*/ 1863306 w 5408762"/>
              <a:gd name="connsiteY39" fmla="*/ 3541605 h 5745307"/>
              <a:gd name="connsiteX40" fmla="*/ 2027208 w 5408762"/>
              <a:gd name="connsiteY40" fmla="*/ 3705507 h 5745307"/>
              <a:gd name="connsiteX41" fmla="*/ 2225615 w 5408762"/>
              <a:gd name="connsiteY41" fmla="*/ 3929794 h 5745307"/>
              <a:gd name="connsiteX42" fmla="*/ 2355012 w 5408762"/>
              <a:gd name="connsiteY42" fmla="*/ 4059190 h 5745307"/>
              <a:gd name="connsiteX43" fmla="*/ 2467155 w 5408762"/>
              <a:gd name="connsiteY43" fmla="*/ 4223092 h 5745307"/>
              <a:gd name="connsiteX44" fmla="*/ 2700068 w 5408762"/>
              <a:gd name="connsiteY44" fmla="*/ 4386994 h 5745307"/>
              <a:gd name="connsiteX45" fmla="*/ 2846717 w 5408762"/>
              <a:gd name="connsiteY45" fmla="*/ 4550896 h 5745307"/>
              <a:gd name="connsiteX46" fmla="*/ 2924355 w 5408762"/>
              <a:gd name="connsiteY46" fmla="*/ 4749303 h 5745307"/>
              <a:gd name="connsiteX47" fmla="*/ 3079630 w 5408762"/>
              <a:gd name="connsiteY47" fmla="*/ 4913205 h 5745307"/>
              <a:gd name="connsiteX48" fmla="*/ 3398808 w 5408762"/>
              <a:gd name="connsiteY48" fmla="*/ 5068481 h 5745307"/>
              <a:gd name="connsiteX49" fmla="*/ 3605842 w 5408762"/>
              <a:gd name="connsiteY49" fmla="*/ 5241009 h 5745307"/>
              <a:gd name="connsiteX50" fmla="*/ 3743864 w 5408762"/>
              <a:gd name="connsiteY50" fmla="*/ 5404911 h 5745307"/>
              <a:gd name="connsiteX51" fmla="*/ 3812876 w 5408762"/>
              <a:gd name="connsiteY51" fmla="*/ 5568813 h 5745307"/>
              <a:gd name="connsiteX52" fmla="*/ 3959893 w 5408762"/>
              <a:gd name="connsiteY52" fmla="*/ 5745307 h 5745307"/>
              <a:gd name="connsiteX53" fmla="*/ 4076573 w 5408762"/>
              <a:gd name="connsiteY53" fmla="*/ 5659411 h 5745307"/>
              <a:gd name="connsiteX54" fmla="*/ 4114800 w 5408762"/>
              <a:gd name="connsiteY54" fmla="*/ 5482549 h 5745307"/>
              <a:gd name="connsiteX55" fmla="*/ 4218317 w 5408762"/>
              <a:gd name="connsiteY55" fmla="*/ 5025349 h 5745307"/>
              <a:gd name="connsiteX56" fmla="*/ 4278702 w 5408762"/>
              <a:gd name="connsiteY56" fmla="*/ 4835568 h 5745307"/>
              <a:gd name="connsiteX57" fmla="*/ 4330461 w 5408762"/>
              <a:gd name="connsiteY57" fmla="*/ 4706171 h 5745307"/>
              <a:gd name="connsiteX58" fmla="*/ 4433978 w 5408762"/>
              <a:gd name="connsiteY58" fmla="*/ 4550896 h 5745307"/>
              <a:gd name="connsiteX59" fmla="*/ 4692770 w 5408762"/>
              <a:gd name="connsiteY59" fmla="*/ 4412873 h 5745307"/>
              <a:gd name="connsiteX60" fmla="*/ 4891178 w 5408762"/>
              <a:gd name="connsiteY60" fmla="*/ 4335236 h 5745307"/>
              <a:gd name="connsiteX61" fmla="*/ 5141344 w 5408762"/>
              <a:gd name="connsiteY61" fmla="*/ 4197213 h 5745307"/>
              <a:gd name="connsiteX62" fmla="*/ 5296619 w 5408762"/>
              <a:gd name="connsiteY62" fmla="*/ 4076443 h 5745307"/>
              <a:gd name="connsiteX63" fmla="*/ 5408762 w 5408762"/>
              <a:gd name="connsiteY63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181155 w 5408762"/>
              <a:gd name="connsiteY21" fmla="*/ 1229726 h 5745307"/>
              <a:gd name="connsiteX22" fmla="*/ 207034 w 5408762"/>
              <a:gd name="connsiteY22" fmla="*/ 1359122 h 5745307"/>
              <a:gd name="connsiteX23" fmla="*/ 94891 w 5408762"/>
              <a:gd name="connsiteY23" fmla="*/ 1393628 h 5745307"/>
              <a:gd name="connsiteX24" fmla="*/ 43132 w 5408762"/>
              <a:gd name="connsiteY24" fmla="*/ 1410881 h 5745307"/>
              <a:gd name="connsiteX25" fmla="*/ 0 w 5408762"/>
              <a:gd name="connsiteY25" fmla="*/ 1531651 h 5745307"/>
              <a:gd name="connsiteX26" fmla="*/ 43132 w 5408762"/>
              <a:gd name="connsiteY26" fmla="*/ 1661047 h 5745307"/>
              <a:gd name="connsiteX27" fmla="*/ 86264 w 5408762"/>
              <a:gd name="connsiteY27" fmla="*/ 1730058 h 5745307"/>
              <a:gd name="connsiteX28" fmla="*/ 284672 w 5408762"/>
              <a:gd name="connsiteY28" fmla="*/ 2006103 h 5745307"/>
              <a:gd name="connsiteX29" fmla="*/ 439947 w 5408762"/>
              <a:gd name="connsiteY29" fmla="*/ 2100994 h 5745307"/>
              <a:gd name="connsiteX30" fmla="*/ 569344 w 5408762"/>
              <a:gd name="connsiteY30" fmla="*/ 2178632 h 5745307"/>
              <a:gd name="connsiteX31" fmla="*/ 741872 w 5408762"/>
              <a:gd name="connsiteY31" fmla="*/ 2290775 h 5745307"/>
              <a:gd name="connsiteX32" fmla="*/ 905774 w 5408762"/>
              <a:gd name="connsiteY32" fmla="*/ 2463303 h 5745307"/>
              <a:gd name="connsiteX33" fmla="*/ 1052423 w 5408762"/>
              <a:gd name="connsiteY33" fmla="*/ 2644458 h 5745307"/>
              <a:gd name="connsiteX34" fmla="*/ 1242204 w 5408762"/>
              <a:gd name="connsiteY34" fmla="*/ 2808360 h 5745307"/>
              <a:gd name="connsiteX35" fmla="*/ 1440612 w 5408762"/>
              <a:gd name="connsiteY35" fmla="*/ 2989515 h 5745307"/>
              <a:gd name="connsiteX36" fmla="*/ 1587261 w 5408762"/>
              <a:gd name="connsiteY36" fmla="*/ 3196549 h 5745307"/>
              <a:gd name="connsiteX37" fmla="*/ 1690778 w 5408762"/>
              <a:gd name="connsiteY37" fmla="*/ 3403583 h 5745307"/>
              <a:gd name="connsiteX38" fmla="*/ 1863306 w 5408762"/>
              <a:gd name="connsiteY38" fmla="*/ 3541605 h 5745307"/>
              <a:gd name="connsiteX39" fmla="*/ 2027208 w 5408762"/>
              <a:gd name="connsiteY39" fmla="*/ 3705507 h 5745307"/>
              <a:gd name="connsiteX40" fmla="*/ 2225615 w 5408762"/>
              <a:gd name="connsiteY40" fmla="*/ 3929794 h 5745307"/>
              <a:gd name="connsiteX41" fmla="*/ 2355012 w 5408762"/>
              <a:gd name="connsiteY41" fmla="*/ 4059190 h 5745307"/>
              <a:gd name="connsiteX42" fmla="*/ 2467155 w 5408762"/>
              <a:gd name="connsiteY42" fmla="*/ 4223092 h 5745307"/>
              <a:gd name="connsiteX43" fmla="*/ 2700068 w 5408762"/>
              <a:gd name="connsiteY43" fmla="*/ 4386994 h 5745307"/>
              <a:gd name="connsiteX44" fmla="*/ 2846717 w 5408762"/>
              <a:gd name="connsiteY44" fmla="*/ 4550896 h 5745307"/>
              <a:gd name="connsiteX45" fmla="*/ 2924355 w 5408762"/>
              <a:gd name="connsiteY45" fmla="*/ 4749303 h 5745307"/>
              <a:gd name="connsiteX46" fmla="*/ 3079630 w 5408762"/>
              <a:gd name="connsiteY46" fmla="*/ 4913205 h 5745307"/>
              <a:gd name="connsiteX47" fmla="*/ 3398808 w 5408762"/>
              <a:gd name="connsiteY47" fmla="*/ 5068481 h 5745307"/>
              <a:gd name="connsiteX48" fmla="*/ 3605842 w 5408762"/>
              <a:gd name="connsiteY48" fmla="*/ 5241009 h 5745307"/>
              <a:gd name="connsiteX49" fmla="*/ 3743864 w 5408762"/>
              <a:gd name="connsiteY49" fmla="*/ 5404911 h 5745307"/>
              <a:gd name="connsiteX50" fmla="*/ 3812876 w 5408762"/>
              <a:gd name="connsiteY50" fmla="*/ 5568813 h 5745307"/>
              <a:gd name="connsiteX51" fmla="*/ 3959893 w 5408762"/>
              <a:gd name="connsiteY51" fmla="*/ 5745307 h 5745307"/>
              <a:gd name="connsiteX52" fmla="*/ 4076573 w 5408762"/>
              <a:gd name="connsiteY52" fmla="*/ 5659411 h 5745307"/>
              <a:gd name="connsiteX53" fmla="*/ 4114800 w 5408762"/>
              <a:gd name="connsiteY53" fmla="*/ 5482549 h 5745307"/>
              <a:gd name="connsiteX54" fmla="*/ 4218317 w 5408762"/>
              <a:gd name="connsiteY54" fmla="*/ 5025349 h 5745307"/>
              <a:gd name="connsiteX55" fmla="*/ 4278702 w 5408762"/>
              <a:gd name="connsiteY55" fmla="*/ 4835568 h 5745307"/>
              <a:gd name="connsiteX56" fmla="*/ 4330461 w 5408762"/>
              <a:gd name="connsiteY56" fmla="*/ 4706171 h 5745307"/>
              <a:gd name="connsiteX57" fmla="*/ 4433978 w 5408762"/>
              <a:gd name="connsiteY57" fmla="*/ 4550896 h 5745307"/>
              <a:gd name="connsiteX58" fmla="*/ 4692770 w 5408762"/>
              <a:gd name="connsiteY58" fmla="*/ 4412873 h 5745307"/>
              <a:gd name="connsiteX59" fmla="*/ 4891178 w 5408762"/>
              <a:gd name="connsiteY59" fmla="*/ 4335236 h 5745307"/>
              <a:gd name="connsiteX60" fmla="*/ 5141344 w 5408762"/>
              <a:gd name="connsiteY60" fmla="*/ 4197213 h 5745307"/>
              <a:gd name="connsiteX61" fmla="*/ 5296619 w 5408762"/>
              <a:gd name="connsiteY61" fmla="*/ 4076443 h 5745307"/>
              <a:gd name="connsiteX62" fmla="*/ 5408762 w 5408762"/>
              <a:gd name="connsiteY62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207034 w 5408762"/>
              <a:gd name="connsiteY21" fmla="*/ 1359122 h 5745307"/>
              <a:gd name="connsiteX22" fmla="*/ 94891 w 5408762"/>
              <a:gd name="connsiteY22" fmla="*/ 1393628 h 5745307"/>
              <a:gd name="connsiteX23" fmla="*/ 43132 w 5408762"/>
              <a:gd name="connsiteY23" fmla="*/ 1410881 h 5745307"/>
              <a:gd name="connsiteX24" fmla="*/ 0 w 5408762"/>
              <a:gd name="connsiteY24" fmla="*/ 1531651 h 5745307"/>
              <a:gd name="connsiteX25" fmla="*/ 43132 w 5408762"/>
              <a:gd name="connsiteY25" fmla="*/ 1661047 h 5745307"/>
              <a:gd name="connsiteX26" fmla="*/ 86264 w 5408762"/>
              <a:gd name="connsiteY26" fmla="*/ 1730058 h 5745307"/>
              <a:gd name="connsiteX27" fmla="*/ 284672 w 5408762"/>
              <a:gd name="connsiteY27" fmla="*/ 2006103 h 5745307"/>
              <a:gd name="connsiteX28" fmla="*/ 439947 w 5408762"/>
              <a:gd name="connsiteY28" fmla="*/ 2100994 h 5745307"/>
              <a:gd name="connsiteX29" fmla="*/ 569344 w 5408762"/>
              <a:gd name="connsiteY29" fmla="*/ 2178632 h 5745307"/>
              <a:gd name="connsiteX30" fmla="*/ 741872 w 5408762"/>
              <a:gd name="connsiteY30" fmla="*/ 2290775 h 5745307"/>
              <a:gd name="connsiteX31" fmla="*/ 905774 w 5408762"/>
              <a:gd name="connsiteY31" fmla="*/ 2463303 h 5745307"/>
              <a:gd name="connsiteX32" fmla="*/ 1052423 w 5408762"/>
              <a:gd name="connsiteY32" fmla="*/ 2644458 h 5745307"/>
              <a:gd name="connsiteX33" fmla="*/ 1242204 w 5408762"/>
              <a:gd name="connsiteY33" fmla="*/ 2808360 h 5745307"/>
              <a:gd name="connsiteX34" fmla="*/ 1440612 w 5408762"/>
              <a:gd name="connsiteY34" fmla="*/ 2989515 h 5745307"/>
              <a:gd name="connsiteX35" fmla="*/ 1587261 w 5408762"/>
              <a:gd name="connsiteY35" fmla="*/ 3196549 h 5745307"/>
              <a:gd name="connsiteX36" fmla="*/ 1690778 w 5408762"/>
              <a:gd name="connsiteY36" fmla="*/ 3403583 h 5745307"/>
              <a:gd name="connsiteX37" fmla="*/ 1863306 w 5408762"/>
              <a:gd name="connsiteY37" fmla="*/ 3541605 h 5745307"/>
              <a:gd name="connsiteX38" fmla="*/ 2027208 w 5408762"/>
              <a:gd name="connsiteY38" fmla="*/ 3705507 h 5745307"/>
              <a:gd name="connsiteX39" fmla="*/ 2225615 w 5408762"/>
              <a:gd name="connsiteY39" fmla="*/ 3929794 h 5745307"/>
              <a:gd name="connsiteX40" fmla="*/ 2355012 w 5408762"/>
              <a:gd name="connsiteY40" fmla="*/ 4059190 h 5745307"/>
              <a:gd name="connsiteX41" fmla="*/ 2467155 w 5408762"/>
              <a:gd name="connsiteY41" fmla="*/ 4223092 h 5745307"/>
              <a:gd name="connsiteX42" fmla="*/ 2700068 w 5408762"/>
              <a:gd name="connsiteY42" fmla="*/ 4386994 h 5745307"/>
              <a:gd name="connsiteX43" fmla="*/ 2846717 w 5408762"/>
              <a:gd name="connsiteY43" fmla="*/ 4550896 h 5745307"/>
              <a:gd name="connsiteX44" fmla="*/ 2924355 w 5408762"/>
              <a:gd name="connsiteY44" fmla="*/ 4749303 h 5745307"/>
              <a:gd name="connsiteX45" fmla="*/ 3079630 w 5408762"/>
              <a:gd name="connsiteY45" fmla="*/ 4913205 h 5745307"/>
              <a:gd name="connsiteX46" fmla="*/ 3398808 w 5408762"/>
              <a:gd name="connsiteY46" fmla="*/ 5068481 h 5745307"/>
              <a:gd name="connsiteX47" fmla="*/ 3605842 w 5408762"/>
              <a:gd name="connsiteY47" fmla="*/ 5241009 h 5745307"/>
              <a:gd name="connsiteX48" fmla="*/ 3743864 w 5408762"/>
              <a:gd name="connsiteY48" fmla="*/ 5404911 h 5745307"/>
              <a:gd name="connsiteX49" fmla="*/ 3812876 w 5408762"/>
              <a:gd name="connsiteY49" fmla="*/ 5568813 h 5745307"/>
              <a:gd name="connsiteX50" fmla="*/ 3959893 w 5408762"/>
              <a:gd name="connsiteY50" fmla="*/ 5745307 h 5745307"/>
              <a:gd name="connsiteX51" fmla="*/ 4076573 w 5408762"/>
              <a:gd name="connsiteY51" fmla="*/ 5659411 h 5745307"/>
              <a:gd name="connsiteX52" fmla="*/ 4114800 w 5408762"/>
              <a:gd name="connsiteY52" fmla="*/ 5482549 h 5745307"/>
              <a:gd name="connsiteX53" fmla="*/ 4218317 w 5408762"/>
              <a:gd name="connsiteY53" fmla="*/ 5025349 h 5745307"/>
              <a:gd name="connsiteX54" fmla="*/ 4278702 w 5408762"/>
              <a:gd name="connsiteY54" fmla="*/ 4835568 h 5745307"/>
              <a:gd name="connsiteX55" fmla="*/ 4330461 w 5408762"/>
              <a:gd name="connsiteY55" fmla="*/ 4706171 h 5745307"/>
              <a:gd name="connsiteX56" fmla="*/ 4433978 w 5408762"/>
              <a:gd name="connsiteY56" fmla="*/ 4550896 h 5745307"/>
              <a:gd name="connsiteX57" fmla="*/ 4692770 w 5408762"/>
              <a:gd name="connsiteY57" fmla="*/ 4412873 h 5745307"/>
              <a:gd name="connsiteX58" fmla="*/ 4891178 w 5408762"/>
              <a:gd name="connsiteY58" fmla="*/ 4335236 h 5745307"/>
              <a:gd name="connsiteX59" fmla="*/ 5141344 w 5408762"/>
              <a:gd name="connsiteY59" fmla="*/ 4197213 h 5745307"/>
              <a:gd name="connsiteX60" fmla="*/ 5296619 w 5408762"/>
              <a:gd name="connsiteY60" fmla="*/ 4076443 h 5745307"/>
              <a:gd name="connsiteX61" fmla="*/ 5408762 w 5408762"/>
              <a:gd name="connsiteY61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94891 w 5408762"/>
              <a:gd name="connsiteY21" fmla="*/ 1393628 h 5745307"/>
              <a:gd name="connsiteX22" fmla="*/ 43132 w 5408762"/>
              <a:gd name="connsiteY22" fmla="*/ 1410881 h 5745307"/>
              <a:gd name="connsiteX23" fmla="*/ 0 w 5408762"/>
              <a:gd name="connsiteY23" fmla="*/ 1531651 h 5745307"/>
              <a:gd name="connsiteX24" fmla="*/ 43132 w 5408762"/>
              <a:gd name="connsiteY24" fmla="*/ 1661047 h 5745307"/>
              <a:gd name="connsiteX25" fmla="*/ 86264 w 5408762"/>
              <a:gd name="connsiteY25" fmla="*/ 1730058 h 5745307"/>
              <a:gd name="connsiteX26" fmla="*/ 284672 w 5408762"/>
              <a:gd name="connsiteY26" fmla="*/ 2006103 h 5745307"/>
              <a:gd name="connsiteX27" fmla="*/ 439947 w 5408762"/>
              <a:gd name="connsiteY27" fmla="*/ 2100994 h 5745307"/>
              <a:gd name="connsiteX28" fmla="*/ 569344 w 5408762"/>
              <a:gd name="connsiteY28" fmla="*/ 2178632 h 5745307"/>
              <a:gd name="connsiteX29" fmla="*/ 741872 w 5408762"/>
              <a:gd name="connsiteY29" fmla="*/ 2290775 h 5745307"/>
              <a:gd name="connsiteX30" fmla="*/ 905774 w 5408762"/>
              <a:gd name="connsiteY30" fmla="*/ 2463303 h 5745307"/>
              <a:gd name="connsiteX31" fmla="*/ 1052423 w 5408762"/>
              <a:gd name="connsiteY31" fmla="*/ 2644458 h 5745307"/>
              <a:gd name="connsiteX32" fmla="*/ 1242204 w 5408762"/>
              <a:gd name="connsiteY32" fmla="*/ 2808360 h 5745307"/>
              <a:gd name="connsiteX33" fmla="*/ 1440612 w 5408762"/>
              <a:gd name="connsiteY33" fmla="*/ 2989515 h 5745307"/>
              <a:gd name="connsiteX34" fmla="*/ 1587261 w 5408762"/>
              <a:gd name="connsiteY34" fmla="*/ 3196549 h 5745307"/>
              <a:gd name="connsiteX35" fmla="*/ 1690778 w 5408762"/>
              <a:gd name="connsiteY35" fmla="*/ 3403583 h 5745307"/>
              <a:gd name="connsiteX36" fmla="*/ 1863306 w 5408762"/>
              <a:gd name="connsiteY36" fmla="*/ 3541605 h 5745307"/>
              <a:gd name="connsiteX37" fmla="*/ 2027208 w 5408762"/>
              <a:gd name="connsiteY37" fmla="*/ 3705507 h 5745307"/>
              <a:gd name="connsiteX38" fmla="*/ 2225615 w 5408762"/>
              <a:gd name="connsiteY38" fmla="*/ 3929794 h 5745307"/>
              <a:gd name="connsiteX39" fmla="*/ 2355012 w 5408762"/>
              <a:gd name="connsiteY39" fmla="*/ 4059190 h 5745307"/>
              <a:gd name="connsiteX40" fmla="*/ 2467155 w 5408762"/>
              <a:gd name="connsiteY40" fmla="*/ 4223092 h 5745307"/>
              <a:gd name="connsiteX41" fmla="*/ 2700068 w 5408762"/>
              <a:gd name="connsiteY41" fmla="*/ 4386994 h 5745307"/>
              <a:gd name="connsiteX42" fmla="*/ 2846717 w 5408762"/>
              <a:gd name="connsiteY42" fmla="*/ 4550896 h 5745307"/>
              <a:gd name="connsiteX43" fmla="*/ 2924355 w 5408762"/>
              <a:gd name="connsiteY43" fmla="*/ 4749303 h 5745307"/>
              <a:gd name="connsiteX44" fmla="*/ 3079630 w 5408762"/>
              <a:gd name="connsiteY44" fmla="*/ 4913205 h 5745307"/>
              <a:gd name="connsiteX45" fmla="*/ 3398808 w 5408762"/>
              <a:gd name="connsiteY45" fmla="*/ 5068481 h 5745307"/>
              <a:gd name="connsiteX46" fmla="*/ 3605842 w 5408762"/>
              <a:gd name="connsiteY46" fmla="*/ 5241009 h 5745307"/>
              <a:gd name="connsiteX47" fmla="*/ 3743864 w 5408762"/>
              <a:gd name="connsiteY47" fmla="*/ 5404911 h 5745307"/>
              <a:gd name="connsiteX48" fmla="*/ 3812876 w 5408762"/>
              <a:gd name="connsiteY48" fmla="*/ 5568813 h 5745307"/>
              <a:gd name="connsiteX49" fmla="*/ 3959893 w 5408762"/>
              <a:gd name="connsiteY49" fmla="*/ 5745307 h 5745307"/>
              <a:gd name="connsiteX50" fmla="*/ 4076573 w 5408762"/>
              <a:gd name="connsiteY50" fmla="*/ 5659411 h 5745307"/>
              <a:gd name="connsiteX51" fmla="*/ 4114800 w 5408762"/>
              <a:gd name="connsiteY51" fmla="*/ 5482549 h 5745307"/>
              <a:gd name="connsiteX52" fmla="*/ 4218317 w 5408762"/>
              <a:gd name="connsiteY52" fmla="*/ 5025349 h 5745307"/>
              <a:gd name="connsiteX53" fmla="*/ 4278702 w 5408762"/>
              <a:gd name="connsiteY53" fmla="*/ 4835568 h 5745307"/>
              <a:gd name="connsiteX54" fmla="*/ 4330461 w 5408762"/>
              <a:gd name="connsiteY54" fmla="*/ 4706171 h 5745307"/>
              <a:gd name="connsiteX55" fmla="*/ 4433978 w 5408762"/>
              <a:gd name="connsiteY55" fmla="*/ 4550896 h 5745307"/>
              <a:gd name="connsiteX56" fmla="*/ 4692770 w 5408762"/>
              <a:gd name="connsiteY56" fmla="*/ 4412873 h 5745307"/>
              <a:gd name="connsiteX57" fmla="*/ 4891178 w 5408762"/>
              <a:gd name="connsiteY57" fmla="*/ 4335236 h 5745307"/>
              <a:gd name="connsiteX58" fmla="*/ 5141344 w 5408762"/>
              <a:gd name="connsiteY58" fmla="*/ 4197213 h 5745307"/>
              <a:gd name="connsiteX59" fmla="*/ 5296619 w 5408762"/>
              <a:gd name="connsiteY59" fmla="*/ 4076443 h 5745307"/>
              <a:gd name="connsiteX60" fmla="*/ 5408762 w 5408762"/>
              <a:gd name="connsiteY60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43132 w 5408762"/>
              <a:gd name="connsiteY21" fmla="*/ 1410881 h 5745307"/>
              <a:gd name="connsiteX22" fmla="*/ 0 w 5408762"/>
              <a:gd name="connsiteY22" fmla="*/ 1531651 h 5745307"/>
              <a:gd name="connsiteX23" fmla="*/ 43132 w 5408762"/>
              <a:gd name="connsiteY23" fmla="*/ 1661047 h 5745307"/>
              <a:gd name="connsiteX24" fmla="*/ 86264 w 5408762"/>
              <a:gd name="connsiteY24" fmla="*/ 1730058 h 5745307"/>
              <a:gd name="connsiteX25" fmla="*/ 284672 w 5408762"/>
              <a:gd name="connsiteY25" fmla="*/ 2006103 h 5745307"/>
              <a:gd name="connsiteX26" fmla="*/ 439947 w 5408762"/>
              <a:gd name="connsiteY26" fmla="*/ 2100994 h 5745307"/>
              <a:gd name="connsiteX27" fmla="*/ 569344 w 5408762"/>
              <a:gd name="connsiteY27" fmla="*/ 2178632 h 5745307"/>
              <a:gd name="connsiteX28" fmla="*/ 741872 w 5408762"/>
              <a:gd name="connsiteY28" fmla="*/ 2290775 h 5745307"/>
              <a:gd name="connsiteX29" fmla="*/ 905774 w 5408762"/>
              <a:gd name="connsiteY29" fmla="*/ 2463303 h 5745307"/>
              <a:gd name="connsiteX30" fmla="*/ 1052423 w 5408762"/>
              <a:gd name="connsiteY30" fmla="*/ 2644458 h 5745307"/>
              <a:gd name="connsiteX31" fmla="*/ 1242204 w 5408762"/>
              <a:gd name="connsiteY31" fmla="*/ 2808360 h 5745307"/>
              <a:gd name="connsiteX32" fmla="*/ 1440612 w 5408762"/>
              <a:gd name="connsiteY32" fmla="*/ 2989515 h 5745307"/>
              <a:gd name="connsiteX33" fmla="*/ 1587261 w 5408762"/>
              <a:gd name="connsiteY33" fmla="*/ 3196549 h 5745307"/>
              <a:gd name="connsiteX34" fmla="*/ 1690778 w 5408762"/>
              <a:gd name="connsiteY34" fmla="*/ 3403583 h 5745307"/>
              <a:gd name="connsiteX35" fmla="*/ 1863306 w 5408762"/>
              <a:gd name="connsiteY35" fmla="*/ 3541605 h 5745307"/>
              <a:gd name="connsiteX36" fmla="*/ 2027208 w 5408762"/>
              <a:gd name="connsiteY36" fmla="*/ 3705507 h 5745307"/>
              <a:gd name="connsiteX37" fmla="*/ 2225615 w 5408762"/>
              <a:gd name="connsiteY37" fmla="*/ 3929794 h 5745307"/>
              <a:gd name="connsiteX38" fmla="*/ 2355012 w 5408762"/>
              <a:gd name="connsiteY38" fmla="*/ 4059190 h 5745307"/>
              <a:gd name="connsiteX39" fmla="*/ 2467155 w 5408762"/>
              <a:gd name="connsiteY39" fmla="*/ 4223092 h 5745307"/>
              <a:gd name="connsiteX40" fmla="*/ 2700068 w 5408762"/>
              <a:gd name="connsiteY40" fmla="*/ 4386994 h 5745307"/>
              <a:gd name="connsiteX41" fmla="*/ 2846717 w 5408762"/>
              <a:gd name="connsiteY41" fmla="*/ 4550896 h 5745307"/>
              <a:gd name="connsiteX42" fmla="*/ 2924355 w 5408762"/>
              <a:gd name="connsiteY42" fmla="*/ 4749303 h 5745307"/>
              <a:gd name="connsiteX43" fmla="*/ 3079630 w 5408762"/>
              <a:gd name="connsiteY43" fmla="*/ 4913205 h 5745307"/>
              <a:gd name="connsiteX44" fmla="*/ 3398808 w 5408762"/>
              <a:gd name="connsiteY44" fmla="*/ 5068481 h 5745307"/>
              <a:gd name="connsiteX45" fmla="*/ 3605842 w 5408762"/>
              <a:gd name="connsiteY45" fmla="*/ 5241009 h 5745307"/>
              <a:gd name="connsiteX46" fmla="*/ 3743864 w 5408762"/>
              <a:gd name="connsiteY46" fmla="*/ 5404911 h 5745307"/>
              <a:gd name="connsiteX47" fmla="*/ 3812876 w 5408762"/>
              <a:gd name="connsiteY47" fmla="*/ 5568813 h 5745307"/>
              <a:gd name="connsiteX48" fmla="*/ 3959893 w 5408762"/>
              <a:gd name="connsiteY48" fmla="*/ 5745307 h 5745307"/>
              <a:gd name="connsiteX49" fmla="*/ 4076573 w 5408762"/>
              <a:gd name="connsiteY49" fmla="*/ 5659411 h 5745307"/>
              <a:gd name="connsiteX50" fmla="*/ 4114800 w 5408762"/>
              <a:gd name="connsiteY50" fmla="*/ 5482549 h 5745307"/>
              <a:gd name="connsiteX51" fmla="*/ 4218317 w 5408762"/>
              <a:gd name="connsiteY51" fmla="*/ 5025349 h 5745307"/>
              <a:gd name="connsiteX52" fmla="*/ 4278702 w 5408762"/>
              <a:gd name="connsiteY52" fmla="*/ 4835568 h 5745307"/>
              <a:gd name="connsiteX53" fmla="*/ 4330461 w 5408762"/>
              <a:gd name="connsiteY53" fmla="*/ 4706171 h 5745307"/>
              <a:gd name="connsiteX54" fmla="*/ 4433978 w 5408762"/>
              <a:gd name="connsiteY54" fmla="*/ 4550896 h 5745307"/>
              <a:gd name="connsiteX55" fmla="*/ 4692770 w 5408762"/>
              <a:gd name="connsiteY55" fmla="*/ 4412873 h 5745307"/>
              <a:gd name="connsiteX56" fmla="*/ 4891178 w 5408762"/>
              <a:gd name="connsiteY56" fmla="*/ 4335236 h 5745307"/>
              <a:gd name="connsiteX57" fmla="*/ 5141344 w 5408762"/>
              <a:gd name="connsiteY57" fmla="*/ 4197213 h 5745307"/>
              <a:gd name="connsiteX58" fmla="*/ 5296619 w 5408762"/>
              <a:gd name="connsiteY58" fmla="*/ 4076443 h 5745307"/>
              <a:gd name="connsiteX59" fmla="*/ 5408762 w 5408762"/>
              <a:gd name="connsiteY59" fmla="*/ 4093696 h 5745307"/>
              <a:gd name="connsiteX0" fmla="*/ 2943649 w 5408762"/>
              <a:gd name="connsiteY0" fmla="*/ 0 h 5745307"/>
              <a:gd name="connsiteX1" fmla="*/ 2659477 w 5408762"/>
              <a:gd name="connsiteY1" fmla="*/ 133863 h 5745307"/>
              <a:gd name="connsiteX2" fmla="*/ 2674497 w 5408762"/>
              <a:gd name="connsiteY2" fmla="*/ 225981 h 5745307"/>
              <a:gd name="connsiteX3" fmla="*/ 2548682 w 5408762"/>
              <a:gd name="connsiteY3" fmla="*/ 325340 h 5745307"/>
              <a:gd name="connsiteX4" fmla="*/ 2410621 w 5408762"/>
              <a:gd name="connsiteY4" fmla="*/ 444260 h 5745307"/>
              <a:gd name="connsiteX5" fmla="*/ 2337990 w 5408762"/>
              <a:gd name="connsiteY5" fmla="*/ 463361 h 5745307"/>
              <a:gd name="connsiteX6" fmla="*/ 2032676 w 5408762"/>
              <a:gd name="connsiteY6" fmla="*/ 719689 h 5745307"/>
              <a:gd name="connsiteX7" fmla="*/ 2001522 w 5408762"/>
              <a:gd name="connsiteY7" fmla="*/ 919791 h 5745307"/>
              <a:gd name="connsiteX8" fmla="*/ 1817016 w 5408762"/>
              <a:gd name="connsiteY8" fmla="*/ 1149777 h 5745307"/>
              <a:gd name="connsiteX9" fmla="*/ 1667286 w 5408762"/>
              <a:gd name="connsiteY9" fmla="*/ 1254682 h 5745307"/>
              <a:gd name="connsiteX10" fmla="*/ 1789211 w 5408762"/>
              <a:gd name="connsiteY10" fmla="*/ 1488827 h 5745307"/>
              <a:gd name="connsiteX11" fmla="*/ 1607748 w 5408762"/>
              <a:gd name="connsiteY11" fmla="*/ 1646721 h 5745307"/>
              <a:gd name="connsiteX12" fmla="*/ 1547363 w 5408762"/>
              <a:gd name="connsiteY12" fmla="*/ 1723896 h 5745307"/>
              <a:gd name="connsiteX13" fmla="*/ 1552370 w 5408762"/>
              <a:gd name="connsiteY13" fmla="*/ 1811548 h 5745307"/>
              <a:gd name="connsiteX14" fmla="*/ 1514244 w 5408762"/>
              <a:gd name="connsiteY14" fmla="*/ 1793524 h 5745307"/>
              <a:gd name="connsiteX15" fmla="*/ 1438263 w 5408762"/>
              <a:gd name="connsiteY15" fmla="*/ 1817246 h 5745307"/>
              <a:gd name="connsiteX16" fmla="*/ 1391510 w 5408762"/>
              <a:gd name="connsiteY16" fmla="*/ 1903973 h 5745307"/>
              <a:gd name="connsiteX17" fmla="*/ 1449970 w 5408762"/>
              <a:gd name="connsiteY17" fmla="*/ 1978838 h 5745307"/>
              <a:gd name="connsiteX18" fmla="*/ 1374565 w 5408762"/>
              <a:gd name="connsiteY18" fmla="*/ 2096373 h 5745307"/>
              <a:gd name="connsiteX19" fmla="*/ 1233192 w 5408762"/>
              <a:gd name="connsiteY19" fmla="*/ 2296013 h 5745307"/>
              <a:gd name="connsiteX20" fmla="*/ 1219021 w 5408762"/>
              <a:gd name="connsiteY20" fmla="*/ 2564972 h 5745307"/>
              <a:gd name="connsiteX21" fmla="*/ 0 w 5408762"/>
              <a:gd name="connsiteY21" fmla="*/ 1531651 h 5745307"/>
              <a:gd name="connsiteX22" fmla="*/ 43132 w 5408762"/>
              <a:gd name="connsiteY22" fmla="*/ 1661047 h 5745307"/>
              <a:gd name="connsiteX23" fmla="*/ 86264 w 5408762"/>
              <a:gd name="connsiteY23" fmla="*/ 1730058 h 5745307"/>
              <a:gd name="connsiteX24" fmla="*/ 284672 w 5408762"/>
              <a:gd name="connsiteY24" fmla="*/ 2006103 h 5745307"/>
              <a:gd name="connsiteX25" fmla="*/ 439947 w 5408762"/>
              <a:gd name="connsiteY25" fmla="*/ 2100994 h 5745307"/>
              <a:gd name="connsiteX26" fmla="*/ 569344 w 5408762"/>
              <a:gd name="connsiteY26" fmla="*/ 2178632 h 5745307"/>
              <a:gd name="connsiteX27" fmla="*/ 741872 w 5408762"/>
              <a:gd name="connsiteY27" fmla="*/ 2290775 h 5745307"/>
              <a:gd name="connsiteX28" fmla="*/ 905774 w 5408762"/>
              <a:gd name="connsiteY28" fmla="*/ 2463303 h 5745307"/>
              <a:gd name="connsiteX29" fmla="*/ 1052423 w 5408762"/>
              <a:gd name="connsiteY29" fmla="*/ 2644458 h 5745307"/>
              <a:gd name="connsiteX30" fmla="*/ 1242204 w 5408762"/>
              <a:gd name="connsiteY30" fmla="*/ 2808360 h 5745307"/>
              <a:gd name="connsiteX31" fmla="*/ 1440612 w 5408762"/>
              <a:gd name="connsiteY31" fmla="*/ 2989515 h 5745307"/>
              <a:gd name="connsiteX32" fmla="*/ 1587261 w 5408762"/>
              <a:gd name="connsiteY32" fmla="*/ 3196549 h 5745307"/>
              <a:gd name="connsiteX33" fmla="*/ 1690778 w 5408762"/>
              <a:gd name="connsiteY33" fmla="*/ 3403583 h 5745307"/>
              <a:gd name="connsiteX34" fmla="*/ 1863306 w 5408762"/>
              <a:gd name="connsiteY34" fmla="*/ 3541605 h 5745307"/>
              <a:gd name="connsiteX35" fmla="*/ 2027208 w 5408762"/>
              <a:gd name="connsiteY35" fmla="*/ 3705507 h 5745307"/>
              <a:gd name="connsiteX36" fmla="*/ 2225615 w 5408762"/>
              <a:gd name="connsiteY36" fmla="*/ 3929794 h 5745307"/>
              <a:gd name="connsiteX37" fmla="*/ 2355012 w 5408762"/>
              <a:gd name="connsiteY37" fmla="*/ 4059190 h 5745307"/>
              <a:gd name="connsiteX38" fmla="*/ 2467155 w 5408762"/>
              <a:gd name="connsiteY38" fmla="*/ 4223092 h 5745307"/>
              <a:gd name="connsiteX39" fmla="*/ 2700068 w 5408762"/>
              <a:gd name="connsiteY39" fmla="*/ 4386994 h 5745307"/>
              <a:gd name="connsiteX40" fmla="*/ 2846717 w 5408762"/>
              <a:gd name="connsiteY40" fmla="*/ 4550896 h 5745307"/>
              <a:gd name="connsiteX41" fmla="*/ 2924355 w 5408762"/>
              <a:gd name="connsiteY41" fmla="*/ 4749303 h 5745307"/>
              <a:gd name="connsiteX42" fmla="*/ 3079630 w 5408762"/>
              <a:gd name="connsiteY42" fmla="*/ 4913205 h 5745307"/>
              <a:gd name="connsiteX43" fmla="*/ 3398808 w 5408762"/>
              <a:gd name="connsiteY43" fmla="*/ 5068481 h 5745307"/>
              <a:gd name="connsiteX44" fmla="*/ 3605842 w 5408762"/>
              <a:gd name="connsiteY44" fmla="*/ 5241009 h 5745307"/>
              <a:gd name="connsiteX45" fmla="*/ 3743864 w 5408762"/>
              <a:gd name="connsiteY45" fmla="*/ 5404911 h 5745307"/>
              <a:gd name="connsiteX46" fmla="*/ 3812876 w 5408762"/>
              <a:gd name="connsiteY46" fmla="*/ 5568813 h 5745307"/>
              <a:gd name="connsiteX47" fmla="*/ 3959893 w 5408762"/>
              <a:gd name="connsiteY47" fmla="*/ 5745307 h 5745307"/>
              <a:gd name="connsiteX48" fmla="*/ 4076573 w 5408762"/>
              <a:gd name="connsiteY48" fmla="*/ 5659411 h 5745307"/>
              <a:gd name="connsiteX49" fmla="*/ 4114800 w 5408762"/>
              <a:gd name="connsiteY49" fmla="*/ 5482549 h 5745307"/>
              <a:gd name="connsiteX50" fmla="*/ 4218317 w 5408762"/>
              <a:gd name="connsiteY50" fmla="*/ 5025349 h 5745307"/>
              <a:gd name="connsiteX51" fmla="*/ 4278702 w 5408762"/>
              <a:gd name="connsiteY51" fmla="*/ 4835568 h 5745307"/>
              <a:gd name="connsiteX52" fmla="*/ 4330461 w 5408762"/>
              <a:gd name="connsiteY52" fmla="*/ 4706171 h 5745307"/>
              <a:gd name="connsiteX53" fmla="*/ 4433978 w 5408762"/>
              <a:gd name="connsiteY53" fmla="*/ 4550896 h 5745307"/>
              <a:gd name="connsiteX54" fmla="*/ 4692770 w 5408762"/>
              <a:gd name="connsiteY54" fmla="*/ 4412873 h 5745307"/>
              <a:gd name="connsiteX55" fmla="*/ 4891178 w 5408762"/>
              <a:gd name="connsiteY55" fmla="*/ 4335236 h 5745307"/>
              <a:gd name="connsiteX56" fmla="*/ 5141344 w 5408762"/>
              <a:gd name="connsiteY56" fmla="*/ 4197213 h 5745307"/>
              <a:gd name="connsiteX57" fmla="*/ 5296619 w 5408762"/>
              <a:gd name="connsiteY57" fmla="*/ 4076443 h 5745307"/>
              <a:gd name="connsiteX58" fmla="*/ 5408762 w 5408762"/>
              <a:gd name="connsiteY58" fmla="*/ 4093696 h 5745307"/>
              <a:gd name="connsiteX0" fmla="*/ 2900517 w 5365630"/>
              <a:gd name="connsiteY0" fmla="*/ 0 h 5745307"/>
              <a:gd name="connsiteX1" fmla="*/ 2616345 w 5365630"/>
              <a:gd name="connsiteY1" fmla="*/ 133863 h 5745307"/>
              <a:gd name="connsiteX2" fmla="*/ 2631365 w 5365630"/>
              <a:gd name="connsiteY2" fmla="*/ 225981 h 5745307"/>
              <a:gd name="connsiteX3" fmla="*/ 2505550 w 5365630"/>
              <a:gd name="connsiteY3" fmla="*/ 325340 h 5745307"/>
              <a:gd name="connsiteX4" fmla="*/ 2367489 w 5365630"/>
              <a:gd name="connsiteY4" fmla="*/ 444260 h 5745307"/>
              <a:gd name="connsiteX5" fmla="*/ 2294858 w 5365630"/>
              <a:gd name="connsiteY5" fmla="*/ 463361 h 5745307"/>
              <a:gd name="connsiteX6" fmla="*/ 1989544 w 5365630"/>
              <a:gd name="connsiteY6" fmla="*/ 719689 h 5745307"/>
              <a:gd name="connsiteX7" fmla="*/ 1958390 w 5365630"/>
              <a:gd name="connsiteY7" fmla="*/ 919791 h 5745307"/>
              <a:gd name="connsiteX8" fmla="*/ 1773884 w 5365630"/>
              <a:gd name="connsiteY8" fmla="*/ 1149777 h 5745307"/>
              <a:gd name="connsiteX9" fmla="*/ 1624154 w 5365630"/>
              <a:gd name="connsiteY9" fmla="*/ 1254682 h 5745307"/>
              <a:gd name="connsiteX10" fmla="*/ 1746079 w 5365630"/>
              <a:gd name="connsiteY10" fmla="*/ 1488827 h 5745307"/>
              <a:gd name="connsiteX11" fmla="*/ 1564616 w 5365630"/>
              <a:gd name="connsiteY11" fmla="*/ 1646721 h 5745307"/>
              <a:gd name="connsiteX12" fmla="*/ 1504231 w 5365630"/>
              <a:gd name="connsiteY12" fmla="*/ 1723896 h 5745307"/>
              <a:gd name="connsiteX13" fmla="*/ 1509238 w 5365630"/>
              <a:gd name="connsiteY13" fmla="*/ 1811548 h 5745307"/>
              <a:gd name="connsiteX14" fmla="*/ 1471112 w 5365630"/>
              <a:gd name="connsiteY14" fmla="*/ 1793524 h 5745307"/>
              <a:gd name="connsiteX15" fmla="*/ 1395131 w 5365630"/>
              <a:gd name="connsiteY15" fmla="*/ 1817246 h 5745307"/>
              <a:gd name="connsiteX16" fmla="*/ 1348378 w 5365630"/>
              <a:gd name="connsiteY16" fmla="*/ 1903973 h 5745307"/>
              <a:gd name="connsiteX17" fmla="*/ 1406838 w 5365630"/>
              <a:gd name="connsiteY17" fmla="*/ 1978838 h 5745307"/>
              <a:gd name="connsiteX18" fmla="*/ 1331433 w 5365630"/>
              <a:gd name="connsiteY18" fmla="*/ 2096373 h 5745307"/>
              <a:gd name="connsiteX19" fmla="*/ 1190060 w 5365630"/>
              <a:gd name="connsiteY19" fmla="*/ 2296013 h 5745307"/>
              <a:gd name="connsiteX20" fmla="*/ 1175889 w 5365630"/>
              <a:gd name="connsiteY20" fmla="*/ 2564972 h 5745307"/>
              <a:gd name="connsiteX21" fmla="*/ 0 w 5365630"/>
              <a:gd name="connsiteY21" fmla="*/ 1661047 h 5745307"/>
              <a:gd name="connsiteX22" fmla="*/ 43132 w 5365630"/>
              <a:gd name="connsiteY22" fmla="*/ 1730058 h 5745307"/>
              <a:gd name="connsiteX23" fmla="*/ 241540 w 5365630"/>
              <a:gd name="connsiteY23" fmla="*/ 2006103 h 5745307"/>
              <a:gd name="connsiteX24" fmla="*/ 396815 w 5365630"/>
              <a:gd name="connsiteY24" fmla="*/ 2100994 h 5745307"/>
              <a:gd name="connsiteX25" fmla="*/ 526212 w 5365630"/>
              <a:gd name="connsiteY25" fmla="*/ 2178632 h 5745307"/>
              <a:gd name="connsiteX26" fmla="*/ 698740 w 5365630"/>
              <a:gd name="connsiteY26" fmla="*/ 2290775 h 5745307"/>
              <a:gd name="connsiteX27" fmla="*/ 862642 w 5365630"/>
              <a:gd name="connsiteY27" fmla="*/ 2463303 h 5745307"/>
              <a:gd name="connsiteX28" fmla="*/ 1009291 w 5365630"/>
              <a:gd name="connsiteY28" fmla="*/ 2644458 h 5745307"/>
              <a:gd name="connsiteX29" fmla="*/ 1199072 w 5365630"/>
              <a:gd name="connsiteY29" fmla="*/ 2808360 h 5745307"/>
              <a:gd name="connsiteX30" fmla="*/ 1397480 w 5365630"/>
              <a:gd name="connsiteY30" fmla="*/ 2989515 h 5745307"/>
              <a:gd name="connsiteX31" fmla="*/ 1544129 w 5365630"/>
              <a:gd name="connsiteY31" fmla="*/ 3196549 h 5745307"/>
              <a:gd name="connsiteX32" fmla="*/ 1647646 w 5365630"/>
              <a:gd name="connsiteY32" fmla="*/ 3403583 h 5745307"/>
              <a:gd name="connsiteX33" fmla="*/ 1820174 w 5365630"/>
              <a:gd name="connsiteY33" fmla="*/ 3541605 h 5745307"/>
              <a:gd name="connsiteX34" fmla="*/ 1984076 w 5365630"/>
              <a:gd name="connsiteY34" fmla="*/ 3705507 h 5745307"/>
              <a:gd name="connsiteX35" fmla="*/ 2182483 w 5365630"/>
              <a:gd name="connsiteY35" fmla="*/ 3929794 h 5745307"/>
              <a:gd name="connsiteX36" fmla="*/ 2311880 w 5365630"/>
              <a:gd name="connsiteY36" fmla="*/ 4059190 h 5745307"/>
              <a:gd name="connsiteX37" fmla="*/ 2424023 w 5365630"/>
              <a:gd name="connsiteY37" fmla="*/ 4223092 h 5745307"/>
              <a:gd name="connsiteX38" fmla="*/ 2656936 w 5365630"/>
              <a:gd name="connsiteY38" fmla="*/ 4386994 h 5745307"/>
              <a:gd name="connsiteX39" fmla="*/ 2803585 w 5365630"/>
              <a:gd name="connsiteY39" fmla="*/ 4550896 h 5745307"/>
              <a:gd name="connsiteX40" fmla="*/ 2881223 w 5365630"/>
              <a:gd name="connsiteY40" fmla="*/ 4749303 h 5745307"/>
              <a:gd name="connsiteX41" fmla="*/ 3036498 w 5365630"/>
              <a:gd name="connsiteY41" fmla="*/ 4913205 h 5745307"/>
              <a:gd name="connsiteX42" fmla="*/ 3355676 w 5365630"/>
              <a:gd name="connsiteY42" fmla="*/ 5068481 h 5745307"/>
              <a:gd name="connsiteX43" fmla="*/ 3562710 w 5365630"/>
              <a:gd name="connsiteY43" fmla="*/ 5241009 h 5745307"/>
              <a:gd name="connsiteX44" fmla="*/ 3700732 w 5365630"/>
              <a:gd name="connsiteY44" fmla="*/ 5404911 h 5745307"/>
              <a:gd name="connsiteX45" fmla="*/ 3769744 w 5365630"/>
              <a:gd name="connsiteY45" fmla="*/ 5568813 h 5745307"/>
              <a:gd name="connsiteX46" fmla="*/ 3916761 w 5365630"/>
              <a:gd name="connsiteY46" fmla="*/ 5745307 h 5745307"/>
              <a:gd name="connsiteX47" fmla="*/ 4033441 w 5365630"/>
              <a:gd name="connsiteY47" fmla="*/ 5659411 h 5745307"/>
              <a:gd name="connsiteX48" fmla="*/ 4071668 w 5365630"/>
              <a:gd name="connsiteY48" fmla="*/ 5482549 h 5745307"/>
              <a:gd name="connsiteX49" fmla="*/ 4175185 w 5365630"/>
              <a:gd name="connsiteY49" fmla="*/ 5025349 h 5745307"/>
              <a:gd name="connsiteX50" fmla="*/ 4235570 w 5365630"/>
              <a:gd name="connsiteY50" fmla="*/ 4835568 h 5745307"/>
              <a:gd name="connsiteX51" fmla="*/ 4287329 w 5365630"/>
              <a:gd name="connsiteY51" fmla="*/ 4706171 h 5745307"/>
              <a:gd name="connsiteX52" fmla="*/ 4390846 w 5365630"/>
              <a:gd name="connsiteY52" fmla="*/ 4550896 h 5745307"/>
              <a:gd name="connsiteX53" fmla="*/ 4649638 w 5365630"/>
              <a:gd name="connsiteY53" fmla="*/ 4412873 h 5745307"/>
              <a:gd name="connsiteX54" fmla="*/ 4848046 w 5365630"/>
              <a:gd name="connsiteY54" fmla="*/ 4335236 h 5745307"/>
              <a:gd name="connsiteX55" fmla="*/ 5098212 w 5365630"/>
              <a:gd name="connsiteY55" fmla="*/ 4197213 h 5745307"/>
              <a:gd name="connsiteX56" fmla="*/ 5253487 w 5365630"/>
              <a:gd name="connsiteY56" fmla="*/ 4076443 h 5745307"/>
              <a:gd name="connsiteX57" fmla="*/ 5365630 w 5365630"/>
              <a:gd name="connsiteY57" fmla="*/ 4093696 h 5745307"/>
              <a:gd name="connsiteX0" fmla="*/ 2857385 w 5322498"/>
              <a:gd name="connsiteY0" fmla="*/ 0 h 5745307"/>
              <a:gd name="connsiteX1" fmla="*/ 2573213 w 5322498"/>
              <a:gd name="connsiteY1" fmla="*/ 133863 h 5745307"/>
              <a:gd name="connsiteX2" fmla="*/ 2588233 w 5322498"/>
              <a:gd name="connsiteY2" fmla="*/ 225981 h 5745307"/>
              <a:gd name="connsiteX3" fmla="*/ 2462418 w 5322498"/>
              <a:gd name="connsiteY3" fmla="*/ 325340 h 5745307"/>
              <a:gd name="connsiteX4" fmla="*/ 2324357 w 5322498"/>
              <a:gd name="connsiteY4" fmla="*/ 444260 h 5745307"/>
              <a:gd name="connsiteX5" fmla="*/ 2251726 w 5322498"/>
              <a:gd name="connsiteY5" fmla="*/ 463361 h 5745307"/>
              <a:gd name="connsiteX6" fmla="*/ 1946412 w 5322498"/>
              <a:gd name="connsiteY6" fmla="*/ 719689 h 5745307"/>
              <a:gd name="connsiteX7" fmla="*/ 1915258 w 5322498"/>
              <a:gd name="connsiteY7" fmla="*/ 919791 h 5745307"/>
              <a:gd name="connsiteX8" fmla="*/ 1730752 w 5322498"/>
              <a:gd name="connsiteY8" fmla="*/ 1149777 h 5745307"/>
              <a:gd name="connsiteX9" fmla="*/ 1581022 w 5322498"/>
              <a:gd name="connsiteY9" fmla="*/ 1254682 h 5745307"/>
              <a:gd name="connsiteX10" fmla="*/ 1702947 w 5322498"/>
              <a:gd name="connsiteY10" fmla="*/ 1488827 h 5745307"/>
              <a:gd name="connsiteX11" fmla="*/ 1521484 w 5322498"/>
              <a:gd name="connsiteY11" fmla="*/ 1646721 h 5745307"/>
              <a:gd name="connsiteX12" fmla="*/ 1461099 w 5322498"/>
              <a:gd name="connsiteY12" fmla="*/ 1723896 h 5745307"/>
              <a:gd name="connsiteX13" fmla="*/ 1466106 w 5322498"/>
              <a:gd name="connsiteY13" fmla="*/ 1811548 h 5745307"/>
              <a:gd name="connsiteX14" fmla="*/ 1427980 w 5322498"/>
              <a:gd name="connsiteY14" fmla="*/ 1793524 h 5745307"/>
              <a:gd name="connsiteX15" fmla="*/ 1351999 w 5322498"/>
              <a:gd name="connsiteY15" fmla="*/ 1817246 h 5745307"/>
              <a:gd name="connsiteX16" fmla="*/ 1305246 w 5322498"/>
              <a:gd name="connsiteY16" fmla="*/ 1903973 h 5745307"/>
              <a:gd name="connsiteX17" fmla="*/ 1363706 w 5322498"/>
              <a:gd name="connsiteY17" fmla="*/ 1978838 h 5745307"/>
              <a:gd name="connsiteX18" fmla="*/ 1288301 w 5322498"/>
              <a:gd name="connsiteY18" fmla="*/ 2096373 h 5745307"/>
              <a:gd name="connsiteX19" fmla="*/ 1146928 w 5322498"/>
              <a:gd name="connsiteY19" fmla="*/ 2296013 h 5745307"/>
              <a:gd name="connsiteX20" fmla="*/ 1132757 w 5322498"/>
              <a:gd name="connsiteY20" fmla="*/ 2564972 h 5745307"/>
              <a:gd name="connsiteX21" fmla="*/ 0 w 5322498"/>
              <a:gd name="connsiteY21" fmla="*/ 1730058 h 5745307"/>
              <a:gd name="connsiteX22" fmla="*/ 198408 w 5322498"/>
              <a:gd name="connsiteY22" fmla="*/ 2006103 h 5745307"/>
              <a:gd name="connsiteX23" fmla="*/ 353683 w 5322498"/>
              <a:gd name="connsiteY23" fmla="*/ 2100994 h 5745307"/>
              <a:gd name="connsiteX24" fmla="*/ 483080 w 5322498"/>
              <a:gd name="connsiteY24" fmla="*/ 2178632 h 5745307"/>
              <a:gd name="connsiteX25" fmla="*/ 655608 w 5322498"/>
              <a:gd name="connsiteY25" fmla="*/ 2290775 h 5745307"/>
              <a:gd name="connsiteX26" fmla="*/ 819510 w 5322498"/>
              <a:gd name="connsiteY26" fmla="*/ 2463303 h 5745307"/>
              <a:gd name="connsiteX27" fmla="*/ 966159 w 5322498"/>
              <a:gd name="connsiteY27" fmla="*/ 2644458 h 5745307"/>
              <a:gd name="connsiteX28" fmla="*/ 1155940 w 5322498"/>
              <a:gd name="connsiteY28" fmla="*/ 2808360 h 5745307"/>
              <a:gd name="connsiteX29" fmla="*/ 1354348 w 5322498"/>
              <a:gd name="connsiteY29" fmla="*/ 2989515 h 5745307"/>
              <a:gd name="connsiteX30" fmla="*/ 1500997 w 5322498"/>
              <a:gd name="connsiteY30" fmla="*/ 3196549 h 5745307"/>
              <a:gd name="connsiteX31" fmla="*/ 1604514 w 5322498"/>
              <a:gd name="connsiteY31" fmla="*/ 3403583 h 5745307"/>
              <a:gd name="connsiteX32" fmla="*/ 1777042 w 5322498"/>
              <a:gd name="connsiteY32" fmla="*/ 3541605 h 5745307"/>
              <a:gd name="connsiteX33" fmla="*/ 1940944 w 5322498"/>
              <a:gd name="connsiteY33" fmla="*/ 3705507 h 5745307"/>
              <a:gd name="connsiteX34" fmla="*/ 2139351 w 5322498"/>
              <a:gd name="connsiteY34" fmla="*/ 3929794 h 5745307"/>
              <a:gd name="connsiteX35" fmla="*/ 2268748 w 5322498"/>
              <a:gd name="connsiteY35" fmla="*/ 4059190 h 5745307"/>
              <a:gd name="connsiteX36" fmla="*/ 2380891 w 5322498"/>
              <a:gd name="connsiteY36" fmla="*/ 4223092 h 5745307"/>
              <a:gd name="connsiteX37" fmla="*/ 2613804 w 5322498"/>
              <a:gd name="connsiteY37" fmla="*/ 4386994 h 5745307"/>
              <a:gd name="connsiteX38" fmla="*/ 2760453 w 5322498"/>
              <a:gd name="connsiteY38" fmla="*/ 4550896 h 5745307"/>
              <a:gd name="connsiteX39" fmla="*/ 2838091 w 5322498"/>
              <a:gd name="connsiteY39" fmla="*/ 4749303 h 5745307"/>
              <a:gd name="connsiteX40" fmla="*/ 2993366 w 5322498"/>
              <a:gd name="connsiteY40" fmla="*/ 4913205 h 5745307"/>
              <a:gd name="connsiteX41" fmla="*/ 3312544 w 5322498"/>
              <a:gd name="connsiteY41" fmla="*/ 5068481 h 5745307"/>
              <a:gd name="connsiteX42" fmla="*/ 3519578 w 5322498"/>
              <a:gd name="connsiteY42" fmla="*/ 5241009 h 5745307"/>
              <a:gd name="connsiteX43" fmla="*/ 3657600 w 5322498"/>
              <a:gd name="connsiteY43" fmla="*/ 5404911 h 5745307"/>
              <a:gd name="connsiteX44" fmla="*/ 3726612 w 5322498"/>
              <a:gd name="connsiteY44" fmla="*/ 5568813 h 5745307"/>
              <a:gd name="connsiteX45" fmla="*/ 3873629 w 5322498"/>
              <a:gd name="connsiteY45" fmla="*/ 5745307 h 5745307"/>
              <a:gd name="connsiteX46" fmla="*/ 3990309 w 5322498"/>
              <a:gd name="connsiteY46" fmla="*/ 5659411 h 5745307"/>
              <a:gd name="connsiteX47" fmla="*/ 4028536 w 5322498"/>
              <a:gd name="connsiteY47" fmla="*/ 5482549 h 5745307"/>
              <a:gd name="connsiteX48" fmla="*/ 4132053 w 5322498"/>
              <a:gd name="connsiteY48" fmla="*/ 5025349 h 5745307"/>
              <a:gd name="connsiteX49" fmla="*/ 4192438 w 5322498"/>
              <a:gd name="connsiteY49" fmla="*/ 4835568 h 5745307"/>
              <a:gd name="connsiteX50" fmla="*/ 4244197 w 5322498"/>
              <a:gd name="connsiteY50" fmla="*/ 4706171 h 5745307"/>
              <a:gd name="connsiteX51" fmla="*/ 4347714 w 5322498"/>
              <a:gd name="connsiteY51" fmla="*/ 4550896 h 5745307"/>
              <a:gd name="connsiteX52" fmla="*/ 4606506 w 5322498"/>
              <a:gd name="connsiteY52" fmla="*/ 4412873 h 5745307"/>
              <a:gd name="connsiteX53" fmla="*/ 4804914 w 5322498"/>
              <a:gd name="connsiteY53" fmla="*/ 4335236 h 5745307"/>
              <a:gd name="connsiteX54" fmla="*/ 5055080 w 5322498"/>
              <a:gd name="connsiteY54" fmla="*/ 4197213 h 5745307"/>
              <a:gd name="connsiteX55" fmla="*/ 5210355 w 5322498"/>
              <a:gd name="connsiteY55" fmla="*/ 4076443 h 5745307"/>
              <a:gd name="connsiteX56" fmla="*/ 5322498 w 5322498"/>
              <a:gd name="connsiteY56" fmla="*/ 4093696 h 5745307"/>
              <a:gd name="connsiteX0" fmla="*/ 2658977 w 5124090"/>
              <a:gd name="connsiteY0" fmla="*/ 0 h 5745307"/>
              <a:gd name="connsiteX1" fmla="*/ 2374805 w 5124090"/>
              <a:gd name="connsiteY1" fmla="*/ 133863 h 5745307"/>
              <a:gd name="connsiteX2" fmla="*/ 2389825 w 5124090"/>
              <a:gd name="connsiteY2" fmla="*/ 225981 h 5745307"/>
              <a:gd name="connsiteX3" fmla="*/ 2264010 w 5124090"/>
              <a:gd name="connsiteY3" fmla="*/ 325340 h 5745307"/>
              <a:gd name="connsiteX4" fmla="*/ 2125949 w 5124090"/>
              <a:gd name="connsiteY4" fmla="*/ 444260 h 5745307"/>
              <a:gd name="connsiteX5" fmla="*/ 2053318 w 5124090"/>
              <a:gd name="connsiteY5" fmla="*/ 463361 h 5745307"/>
              <a:gd name="connsiteX6" fmla="*/ 1748004 w 5124090"/>
              <a:gd name="connsiteY6" fmla="*/ 719689 h 5745307"/>
              <a:gd name="connsiteX7" fmla="*/ 1716850 w 5124090"/>
              <a:gd name="connsiteY7" fmla="*/ 919791 h 5745307"/>
              <a:gd name="connsiteX8" fmla="*/ 1532344 w 5124090"/>
              <a:gd name="connsiteY8" fmla="*/ 1149777 h 5745307"/>
              <a:gd name="connsiteX9" fmla="*/ 1382614 w 5124090"/>
              <a:gd name="connsiteY9" fmla="*/ 1254682 h 5745307"/>
              <a:gd name="connsiteX10" fmla="*/ 1504539 w 5124090"/>
              <a:gd name="connsiteY10" fmla="*/ 1488827 h 5745307"/>
              <a:gd name="connsiteX11" fmla="*/ 1323076 w 5124090"/>
              <a:gd name="connsiteY11" fmla="*/ 1646721 h 5745307"/>
              <a:gd name="connsiteX12" fmla="*/ 1262691 w 5124090"/>
              <a:gd name="connsiteY12" fmla="*/ 1723896 h 5745307"/>
              <a:gd name="connsiteX13" fmla="*/ 1267698 w 5124090"/>
              <a:gd name="connsiteY13" fmla="*/ 1811548 h 5745307"/>
              <a:gd name="connsiteX14" fmla="*/ 1229572 w 5124090"/>
              <a:gd name="connsiteY14" fmla="*/ 1793524 h 5745307"/>
              <a:gd name="connsiteX15" fmla="*/ 1153591 w 5124090"/>
              <a:gd name="connsiteY15" fmla="*/ 1817246 h 5745307"/>
              <a:gd name="connsiteX16" fmla="*/ 1106838 w 5124090"/>
              <a:gd name="connsiteY16" fmla="*/ 1903973 h 5745307"/>
              <a:gd name="connsiteX17" fmla="*/ 1165298 w 5124090"/>
              <a:gd name="connsiteY17" fmla="*/ 1978838 h 5745307"/>
              <a:gd name="connsiteX18" fmla="*/ 1089893 w 5124090"/>
              <a:gd name="connsiteY18" fmla="*/ 2096373 h 5745307"/>
              <a:gd name="connsiteX19" fmla="*/ 948520 w 5124090"/>
              <a:gd name="connsiteY19" fmla="*/ 2296013 h 5745307"/>
              <a:gd name="connsiteX20" fmla="*/ 934349 w 5124090"/>
              <a:gd name="connsiteY20" fmla="*/ 2564972 h 5745307"/>
              <a:gd name="connsiteX21" fmla="*/ 0 w 5124090"/>
              <a:gd name="connsiteY21" fmla="*/ 2006103 h 5745307"/>
              <a:gd name="connsiteX22" fmla="*/ 155275 w 5124090"/>
              <a:gd name="connsiteY22" fmla="*/ 2100994 h 5745307"/>
              <a:gd name="connsiteX23" fmla="*/ 284672 w 5124090"/>
              <a:gd name="connsiteY23" fmla="*/ 2178632 h 5745307"/>
              <a:gd name="connsiteX24" fmla="*/ 457200 w 5124090"/>
              <a:gd name="connsiteY24" fmla="*/ 2290775 h 5745307"/>
              <a:gd name="connsiteX25" fmla="*/ 621102 w 5124090"/>
              <a:gd name="connsiteY25" fmla="*/ 2463303 h 5745307"/>
              <a:gd name="connsiteX26" fmla="*/ 767751 w 5124090"/>
              <a:gd name="connsiteY26" fmla="*/ 2644458 h 5745307"/>
              <a:gd name="connsiteX27" fmla="*/ 957532 w 5124090"/>
              <a:gd name="connsiteY27" fmla="*/ 2808360 h 5745307"/>
              <a:gd name="connsiteX28" fmla="*/ 1155940 w 5124090"/>
              <a:gd name="connsiteY28" fmla="*/ 2989515 h 5745307"/>
              <a:gd name="connsiteX29" fmla="*/ 1302589 w 5124090"/>
              <a:gd name="connsiteY29" fmla="*/ 3196549 h 5745307"/>
              <a:gd name="connsiteX30" fmla="*/ 1406106 w 5124090"/>
              <a:gd name="connsiteY30" fmla="*/ 3403583 h 5745307"/>
              <a:gd name="connsiteX31" fmla="*/ 1578634 w 5124090"/>
              <a:gd name="connsiteY31" fmla="*/ 3541605 h 5745307"/>
              <a:gd name="connsiteX32" fmla="*/ 1742536 w 5124090"/>
              <a:gd name="connsiteY32" fmla="*/ 3705507 h 5745307"/>
              <a:gd name="connsiteX33" fmla="*/ 1940943 w 5124090"/>
              <a:gd name="connsiteY33" fmla="*/ 3929794 h 5745307"/>
              <a:gd name="connsiteX34" fmla="*/ 2070340 w 5124090"/>
              <a:gd name="connsiteY34" fmla="*/ 4059190 h 5745307"/>
              <a:gd name="connsiteX35" fmla="*/ 2182483 w 5124090"/>
              <a:gd name="connsiteY35" fmla="*/ 4223092 h 5745307"/>
              <a:gd name="connsiteX36" fmla="*/ 2415396 w 5124090"/>
              <a:gd name="connsiteY36" fmla="*/ 4386994 h 5745307"/>
              <a:gd name="connsiteX37" fmla="*/ 2562045 w 5124090"/>
              <a:gd name="connsiteY37" fmla="*/ 4550896 h 5745307"/>
              <a:gd name="connsiteX38" fmla="*/ 2639683 w 5124090"/>
              <a:gd name="connsiteY38" fmla="*/ 4749303 h 5745307"/>
              <a:gd name="connsiteX39" fmla="*/ 2794958 w 5124090"/>
              <a:gd name="connsiteY39" fmla="*/ 4913205 h 5745307"/>
              <a:gd name="connsiteX40" fmla="*/ 3114136 w 5124090"/>
              <a:gd name="connsiteY40" fmla="*/ 5068481 h 5745307"/>
              <a:gd name="connsiteX41" fmla="*/ 3321170 w 5124090"/>
              <a:gd name="connsiteY41" fmla="*/ 5241009 h 5745307"/>
              <a:gd name="connsiteX42" fmla="*/ 3459192 w 5124090"/>
              <a:gd name="connsiteY42" fmla="*/ 5404911 h 5745307"/>
              <a:gd name="connsiteX43" fmla="*/ 3528204 w 5124090"/>
              <a:gd name="connsiteY43" fmla="*/ 5568813 h 5745307"/>
              <a:gd name="connsiteX44" fmla="*/ 3675221 w 5124090"/>
              <a:gd name="connsiteY44" fmla="*/ 5745307 h 5745307"/>
              <a:gd name="connsiteX45" fmla="*/ 3791901 w 5124090"/>
              <a:gd name="connsiteY45" fmla="*/ 5659411 h 5745307"/>
              <a:gd name="connsiteX46" fmla="*/ 3830128 w 5124090"/>
              <a:gd name="connsiteY46" fmla="*/ 5482549 h 5745307"/>
              <a:gd name="connsiteX47" fmla="*/ 3933645 w 5124090"/>
              <a:gd name="connsiteY47" fmla="*/ 5025349 h 5745307"/>
              <a:gd name="connsiteX48" fmla="*/ 3994030 w 5124090"/>
              <a:gd name="connsiteY48" fmla="*/ 4835568 h 5745307"/>
              <a:gd name="connsiteX49" fmla="*/ 4045789 w 5124090"/>
              <a:gd name="connsiteY49" fmla="*/ 4706171 h 5745307"/>
              <a:gd name="connsiteX50" fmla="*/ 4149306 w 5124090"/>
              <a:gd name="connsiteY50" fmla="*/ 4550896 h 5745307"/>
              <a:gd name="connsiteX51" fmla="*/ 4408098 w 5124090"/>
              <a:gd name="connsiteY51" fmla="*/ 4412873 h 5745307"/>
              <a:gd name="connsiteX52" fmla="*/ 4606506 w 5124090"/>
              <a:gd name="connsiteY52" fmla="*/ 4335236 h 5745307"/>
              <a:gd name="connsiteX53" fmla="*/ 4856672 w 5124090"/>
              <a:gd name="connsiteY53" fmla="*/ 4197213 h 5745307"/>
              <a:gd name="connsiteX54" fmla="*/ 5011947 w 5124090"/>
              <a:gd name="connsiteY54" fmla="*/ 4076443 h 5745307"/>
              <a:gd name="connsiteX55" fmla="*/ 5124090 w 5124090"/>
              <a:gd name="connsiteY55" fmla="*/ 4093696 h 5745307"/>
              <a:gd name="connsiteX0" fmla="*/ 2503702 w 4968815"/>
              <a:gd name="connsiteY0" fmla="*/ 0 h 5745307"/>
              <a:gd name="connsiteX1" fmla="*/ 2219530 w 4968815"/>
              <a:gd name="connsiteY1" fmla="*/ 133863 h 5745307"/>
              <a:gd name="connsiteX2" fmla="*/ 2234550 w 4968815"/>
              <a:gd name="connsiteY2" fmla="*/ 225981 h 5745307"/>
              <a:gd name="connsiteX3" fmla="*/ 2108735 w 4968815"/>
              <a:gd name="connsiteY3" fmla="*/ 325340 h 5745307"/>
              <a:gd name="connsiteX4" fmla="*/ 1970674 w 4968815"/>
              <a:gd name="connsiteY4" fmla="*/ 444260 h 5745307"/>
              <a:gd name="connsiteX5" fmla="*/ 1898043 w 4968815"/>
              <a:gd name="connsiteY5" fmla="*/ 463361 h 5745307"/>
              <a:gd name="connsiteX6" fmla="*/ 1592729 w 4968815"/>
              <a:gd name="connsiteY6" fmla="*/ 719689 h 5745307"/>
              <a:gd name="connsiteX7" fmla="*/ 1561575 w 4968815"/>
              <a:gd name="connsiteY7" fmla="*/ 919791 h 5745307"/>
              <a:gd name="connsiteX8" fmla="*/ 1377069 w 4968815"/>
              <a:gd name="connsiteY8" fmla="*/ 1149777 h 5745307"/>
              <a:gd name="connsiteX9" fmla="*/ 1227339 w 4968815"/>
              <a:gd name="connsiteY9" fmla="*/ 1254682 h 5745307"/>
              <a:gd name="connsiteX10" fmla="*/ 1349264 w 4968815"/>
              <a:gd name="connsiteY10" fmla="*/ 1488827 h 5745307"/>
              <a:gd name="connsiteX11" fmla="*/ 1167801 w 4968815"/>
              <a:gd name="connsiteY11" fmla="*/ 1646721 h 5745307"/>
              <a:gd name="connsiteX12" fmla="*/ 1107416 w 4968815"/>
              <a:gd name="connsiteY12" fmla="*/ 1723896 h 5745307"/>
              <a:gd name="connsiteX13" fmla="*/ 1112423 w 4968815"/>
              <a:gd name="connsiteY13" fmla="*/ 1811548 h 5745307"/>
              <a:gd name="connsiteX14" fmla="*/ 1074297 w 4968815"/>
              <a:gd name="connsiteY14" fmla="*/ 1793524 h 5745307"/>
              <a:gd name="connsiteX15" fmla="*/ 998316 w 4968815"/>
              <a:gd name="connsiteY15" fmla="*/ 1817246 h 5745307"/>
              <a:gd name="connsiteX16" fmla="*/ 951563 w 4968815"/>
              <a:gd name="connsiteY16" fmla="*/ 1903973 h 5745307"/>
              <a:gd name="connsiteX17" fmla="*/ 1010023 w 4968815"/>
              <a:gd name="connsiteY17" fmla="*/ 1978838 h 5745307"/>
              <a:gd name="connsiteX18" fmla="*/ 934618 w 4968815"/>
              <a:gd name="connsiteY18" fmla="*/ 2096373 h 5745307"/>
              <a:gd name="connsiteX19" fmla="*/ 793245 w 4968815"/>
              <a:gd name="connsiteY19" fmla="*/ 2296013 h 5745307"/>
              <a:gd name="connsiteX20" fmla="*/ 779074 w 4968815"/>
              <a:gd name="connsiteY20" fmla="*/ 2564972 h 5745307"/>
              <a:gd name="connsiteX21" fmla="*/ 0 w 4968815"/>
              <a:gd name="connsiteY21" fmla="*/ 2100994 h 5745307"/>
              <a:gd name="connsiteX22" fmla="*/ 129397 w 4968815"/>
              <a:gd name="connsiteY22" fmla="*/ 2178632 h 5745307"/>
              <a:gd name="connsiteX23" fmla="*/ 301925 w 4968815"/>
              <a:gd name="connsiteY23" fmla="*/ 2290775 h 5745307"/>
              <a:gd name="connsiteX24" fmla="*/ 465827 w 4968815"/>
              <a:gd name="connsiteY24" fmla="*/ 2463303 h 5745307"/>
              <a:gd name="connsiteX25" fmla="*/ 612476 w 4968815"/>
              <a:gd name="connsiteY25" fmla="*/ 2644458 h 5745307"/>
              <a:gd name="connsiteX26" fmla="*/ 802257 w 4968815"/>
              <a:gd name="connsiteY26" fmla="*/ 2808360 h 5745307"/>
              <a:gd name="connsiteX27" fmla="*/ 1000665 w 4968815"/>
              <a:gd name="connsiteY27" fmla="*/ 2989515 h 5745307"/>
              <a:gd name="connsiteX28" fmla="*/ 1147314 w 4968815"/>
              <a:gd name="connsiteY28" fmla="*/ 3196549 h 5745307"/>
              <a:gd name="connsiteX29" fmla="*/ 1250831 w 4968815"/>
              <a:gd name="connsiteY29" fmla="*/ 3403583 h 5745307"/>
              <a:gd name="connsiteX30" fmla="*/ 1423359 w 4968815"/>
              <a:gd name="connsiteY30" fmla="*/ 3541605 h 5745307"/>
              <a:gd name="connsiteX31" fmla="*/ 1587261 w 4968815"/>
              <a:gd name="connsiteY31" fmla="*/ 3705507 h 5745307"/>
              <a:gd name="connsiteX32" fmla="*/ 1785668 w 4968815"/>
              <a:gd name="connsiteY32" fmla="*/ 3929794 h 5745307"/>
              <a:gd name="connsiteX33" fmla="*/ 1915065 w 4968815"/>
              <a:gd name="connsiteY33" fmla="*/ 4059190 h 5745307"/>
              <a:gd name="connsiteX34" fmla="*/ 2027208 w 4968815"/>
              <a:gd name="connsiteY34" fmla="*/ 4223092 h 5745307"/>
              <a:gd name="connsiteX35" fmla="*/ 2260121 w 4968815"/>
              <a:gd name="connsiteY35" fmla="*/ 4386994 h 5745307"/>
              <a:gd name="connsiteX36" fmla="*/ 2406770 w 4968815"/>
              <a:gd name="connsiteY36" fmla="*/ 4550896 h 5745307"/>
              <a:gd name="connsiteX37" fmla="*/ 2484408 w 4968815"/>
              <a:gd name="connsiteY37" fmla="*/ 4749303 h 5745307"/>
              <a:gd name="connsiteX38" fmla="*/ 2639683 w 4968815"/>
              <a:gd name="connsiteY38" fmla="*/ 4913205 h 5745307"/>
              <a:gd name="connsiteX39" fmla="*/ 2958861 w 4968815"/>
              <a:gd name="connsiteY39" fmla="*/ 5068481 h 5745307"/>
              <a:gd name="connsiteX40" fmla="*/ 3165895 w 4968815"/>
              <a:gd name="connsiteY40" fmla="*/ 5241009 h 5745307"/>
              <a:gd name="connsiteX41" fmla="*/ 3303917 w 4968815"/>
              <a:gd name="connsiteY41" fmla="*/ 5404911 h 5745307"/>
              <a:gd name="connsiteX42" fmla="*/ 3372929 w 4968815"/>
              <a:gd name="connsiteY42" fmla="*/ 5568813 h 5745307"/>
              <a:gd name="connsiteX43" fmla="*/ 3519946 w 4968815"/>
              <a:gd name="connsiteY43" fmla="*/ 5745307 h 5745307"/>
              <a:gd name="connsiteX44" fmla="*/ 3636626 w 4968815"/>
              <a:gd name="connsiteY44" fmla="*/ 5659411 h 5745307"/>
              <a:gd name="connsiteX45" fmla="*/ 3674853 w 4968815"/>
              <a:gd name="connsiteY45" fmla="*/ 5482549 h 5745307"/>
              <a:gd name="connsiteX46" fmla="*/ 3778370 w 4968815"/>
              <a:gd name="connsiteY46" fmla="*/ 5025349 h 5745307"/>
              <a:gd name="connsiteX47" fmla="*/ 3838755 w 4968815"/>
              <a:gd name="connsiteY47" fmla="*/ 4835568 h 5745307"/>
              <a:gd name="connsiteX48" fmla="*/ 3890514 w 4968815"/>
              <a:gd name="connsiteY48" fmla="*/ 4706171 h 5745307"/>
              <a:gd name="connsiteX49" fmla="*/ 3994031 w 4968815"/>
              <a:gd name="connsiteY49" fmla="*/ 4550896 h 5745307"/>
              <a:gd name="connsiteX50" fmla="*/ 4252823 w 4968815"/>
              <a:gd name="connsiteY50" fmla="*/ 4412873 h 5745307"/>
              <a:gd name="connsiteX51" fmla="*/ 4451231 w 4968815"/>
              <a:gd name="connsiteY51" fmla="*/ 4335236 h 5745307"/>
              <a:gd name="connsiteX52" fmla="*/ 4701397 w 4968815"/>
              <a:gd name="connsiteY52" fmla="*/ 4197213 h 5745307"/>
              <a:gd name="connsiteX53" fmla="*/ 4856672 w 4968815"/>
              <a:gd name="connsiteY53" fmla="*/ 4076443 h 5745307"/>
              <a:gd name="connsiteX54" fmla="*/ 4968815 w 4968815"/>
              <a:gd name="connsiteY54" fmla="*/ 4093696 h 5745307"/>
              <a:gd name="connsiteX0" fmla="*/ 2374305 w 4839418"/>
              <a:gd name="connsiteY0" fmla="*/ 0 h 5745307"/>
              <a:gd name="connsiteX1" fmla="*/ 2090133 w 4839418"/>
              <a:gd name="connsiteY1" fmla="*/ 133863 h 5745307"/>
              <a:gd name="connsiteX2" fmla="*/ 2105153 w 4839418"/>
              <a:gd name="connsiteY2" fmla="*/ 225981 h 5745307"/>
              <a:gd name="connsiteX3" fmla="*/ 1979338 w 4839418"/>
              <a:gd name="connsiteY3" fmla="*/ 325340 h 5745307"/>
              <a:gd name="connsiteX4" fmla="*/ 1841277 w 4839418"/>
              <a:gd name="connsiteY4" fmla="*/ 444260 h 5745307"/>
              <a:gd name="connsiteX5" fmla="*/ 1768646 w 4839418"/>
              <a:gd name="connsiteY5" fmla="*/ 463361 h 5745307"/>
              <a:gd name="connsiteX6" fmla="*/ 1463332 w 4839418"/>
              <a:gd name="connsiteY6" fmla="*/ 719689 h 5745307"/>
              <a:gd name="connsiteX7" fmla="*/ 1432178 w 4839418"/>
              <a:gd name="connsiteY7" fmla="*/ 919791 h 5745307"/>
              <a:gd name="connsiteX8" fmla="*/ 1247672 w 4839418"/>
              <a:gd name="connsiteY8" fmla="*/ 1149777 h 5745307"/>
              <a:gd name="connsiteX9" fmla="*/ 1097942 w 4839418"/>
              <a:gd name="connsiteY9" fmla="*/ 1254682 h 5745307"/>
              <a:gd name="connsiteX10" fmla="*/ 1219867 w 4839418"/>
              <a:gd name="connsiteY10" fmla="*/ 1488827 h 5745307"/>
              <a:gd name="connsiteX11" fmla="*/ 1038404 w 4839418"/>
              <a:gd name="connsiteY11" fmla="*/ 1646721 h 5745307"/>
              <a:gd name="connsiteX12" fmla="*/ 978019 w 4839418"/>
              <a:gd name="connsiteY12" fmla="*/ 1723896 h 5745307"/>
              <a:gd name="connsiteX13" fmla="*/ 983026 w 4839418"/>
              <a:gd name="connsiteY13" fmla="*/ 1811548 h 5745307"/>
              <a:gd name="connsiteX14" fmla="*/ 944900 w 4839418"/>
              <a:gd name="connsiteY14" fmla="*/ 1793524 h 5745307"/>
              <a:gd name="connsiteX15" fmla="*/ 868919 w 4839418"/>
              <a:gd name="connsiteY15" fmla="*/ 1817246 h 5745307"/>
              <a:gd name="connsiteX16" fmla="*/ 822166 w 4839418"/>
              <a:gd name="connsiteY16" fmla="*/ 1903973 h 5745307"/>
              <a:gd name="connsiteX17" fmla="*/ 880626 w 4839418"/>
              <a:gd name="connsiteY17" fmla="*/ 1978838 h 5745307"/>
              <a:gd name="connsiteX18" fmla="*/ 805221 w 4839418"/>
              <a:gd name="connsiteY18" fmla="*/ 2096373 h 5745307"/>
              <a:gd name="connsiteX19" fmla="*/ 663848 w 4839418"/>
              <a:gd name="connsiteY19" fmla="*/ 2296013 h 5745307"/>
              <a:gd name="connsiteX20" fmla="*/ 649677 w 4839418"/>
              <a:gd name="connsiteY20" fmla="*/ 2564972 h 5745307"/>
              <a:gd name="connsiteX21" fmla="*/ 0 w 4839418"/>
              <a:gd name="connsiteY21" fmla="*/ 2178632 h 5745307"/>
              <a:gd name="connsiteX22" fmla="*/ 172528 w 4839418"/>
              <a:gd name="connsiteY22" fmla="*/ 2290775 h 5745307"/>
              <a:gd name="connsiteX23" fmla="*/ 336430 w 4839418"/>
              <a:gd name="connsiteY23" fmla="*/ 2463303 h 5745307"/>
              <a:gd name="connsiteX24" fmla="*/ 483079 w 4839418"/>
              <a:gd name="connsiteY24" fmla="*/ 2644458 h 5745307"/>
              <a:gd name="connsiteX25" fmla="*/ 672860 w 4839418"/>
              <a:gd name="connsiteY25" fmla="*/ 2808360 h 5745307"/>
              <a:gd name="connsiteX26" fmla="*/ 871268 w 4839418"/>
              <a:gd name="connsiteY26" fmla="*/ 2989515 h 5745307"/>
              <a:gd name="connsiteX27" fmla="*/ 1017917 w 4839418"/>
              <a:gd name="connsiteY27" fmla="*/ 3196549 h 5745307"/>
              <a:gd name="connsiteX28" fmla="*/ 1121434 w 4839418"/>
              <a:gd name="connsiteY28" fmla="*/ 3403583 h 5745307"/>
              <a:gd name="connsiteX29" fmla="*/ 1293962 w 4839418"/>
              <a:gd name="connsiteY29" fmla="*/ 3541605 h 5745307"/>
              <a:gd name="connsiteX30" fmla="*/ 1457864 w 4839418"/>
              <a:gd name="connsiteY30" fmla="*/ 3705507 h 5745307"/>
              <a:gd name="connsiteX31" fmla="*/ 1656271 w 4839418"/>
              <a:gd name="connsiteY31" fmla="*/ 3929794 h 5745307"/>
              <a:gd name="connsiteX32" fmla="*/ 1785668 w 4839418"/>
              <a:gd name="connsiteY32" fmla="*/ 4059190 h 5745307"/>
              <a:gd name="connsiteX33" fmla="*/ 1897811 w 4839418"/>
              <a:gd name="connsiteY33" fmla="*/ 4223092 h 5745307"/>
              <a:gd name="connsiteX34" fmla="*/ 2130724 w 4839418"/>
              <a:gd name="connsiteY34" fmla="*/ 4386994 h 5745307"/>
              <a:gd name="connsiteX35" fmla="*/ 2277373 w 4839418"/>
              <a:gd name="connsiteY35" fmla="*/ 4550896 h 5745307"/>
              <a:gd name="connsiteX36" fmla="*/ 2355011 w 4839418"/>
              <a:gd name="connsiteY36" fmla="*/ 4749303 h 5745307"/>
              <a:gd name="connsiteX37" fmla="*/ 2510286 w 4839418"/>
              <a:gd name="connsiteY37" fmla="*/ 4913205 h 5745307"/>
              <a:gd name="connsiteX38" fmla="*/ 2829464 w 4839418"/>
              <a:gd name="connsiteY38" fmla="*/ 5068481 h 5745307"/>
              <a:gd name="connsiteX39" fmla="*/ 3036498 w 4839418"/>
              <a:gd name="connsiteY39" fmla="*/ 5241009 h 5745307"/>
              <a:gd name="connsiteX40" fmla="*/ 3174520 w 4839418"/>
              <a:gd name="connsiteY40" fmla="*/ 5404911 h 5745307"/>
              <a:gd name="connsiteX41" fmla="*/ 3243532 w 4839418"/>
              <a:gd name="connsiteY41" fmla="*/ 5568813 h 5745307"/>
              <a:gd name="connsiteX42" fmla="*/ 3390549 w 4839418"/>
              <a:gd name="connsiteY42" fmla="*/ 5745307 h 5745307"/>
              <a:gd name="connsiteX43" fmla="*/ 3507229 w 4839418"/>
              <a:gd name="connsiteY43" fmla="*/ 5659411 h 5745307"/>
              <a:gd name="connsiteX44" fmla="*/ 3545456 w 4839418"/>
              <a:gd name="connsiteY44" fmla="*/ 5482549 h 5745307"/>
              <a:gd name="connsiteX45" fmla="*/ 3648973 w 4839418"/>
              <a:gd name="connsiteY45" fmla="*/ 5025349 h 5745307"/>
              <a:gd name="connsiteX46" fmla="*/ 3709358 w 4839418"/>
              <a:gd name="connsiteY46" fmla="*/ 4835568 h 5745307"/>
              <a:gd name="connsiteX47" fmla="*/ 3761117 w 4839418"/>
              <a:gd name="connsiteY47" fmla="*/ 4706171 h 5745307"/>
              <a:gd name="connsiteX48" fmla="*/ 3864634 w 4839418"/>
              <a:gd name="connsiteY48" fmla="*/ 4550896 h 5745307"/>
              <a:gd name="connsiteX49" fmla="*/ 4123426 w 4839418"/>
              <a:gd name="connsiteY49" fmla="*/ 4412873 h 5745307"/>
              <a:gd name="connsiteX50" fmla="*/ 4321834 w 4839418"/>
              <a:gd name="connsiteY50" fmla="*/ 4335236 h 5745307"/>
              <a:gd name="connsiteX51" fmla="*/ 4572000 w 4839418"/>
              <a:gd name="connsiteY51" fmla="*/ 4197213 h 5745307"/>
              <a:gd name="connsiteX52" fmla="*/ 4727275 w 4839418"/>
              <a:gd name="connsiteY52" fmla="*/ 4076443 h 5745307"/>
              <a:gd name="connsiteX53" fmla="*/ 4839418 w 4839418"/>
              <a:gd name="connsiteY53" fmla="*/ 4093696 h 5745307"/>
              <a:gd name="connsiteX0" fmla="*/ 2201777 w 4666890"/>
              <a:gd name="connsiteY0" fmla="*/ 0 h 5745307"/>
              <a:gd name="connsiteX1" fmla="*/ 1917605 w 4666890"/>
              <a:gd name="connsiteY1" fmla="*/ 133863 h 5745307"/>
              <a:gd name="connsiteX2" fmla="*/ 1932625 w 4666890"/>
              <a:gd name="connsiteY2" fmla="*/ 225981 h 5745307"/>
              <a:gd name="connsiteX3" fmla="*/ 1806810 w 4666890"/>
              <a:gd name="connsiteY3" fmla="*/ 325340 h 5745307"/>
              <a:gd name="connsiteX4" fmla="*/ 1668749 w 4666890"/>
              <a:gd name="connsiteY4" fmla="*/ 444260 h 5745307"/>
              <a:gd name="connsiteX5" fmla="*/ 1596118 w 4666890"/>
              <a:gd name="connsiteY5" fmla="*/ 463361 h 5745307"/>
              <a:gd name="connsiteX6" fmla="*/ 1290804 w 4666890"/>
              <a:gd name="connsiteY6" fmla="*/ 719689 h 5745307"/>
              <a:gd name="connsiteX7" fmla="*/ 1259650 w 4666890"/>
              <a:gd name="connsiteY7" fmla="*/ 919791 h 5745307"/>
              <a:gd name="connsiteX8" fmla="*/ 1075144 w 4666890"/>
              <a:gd name="connsiteY8" fmla="*/ 1149777 h 5745307"/>
              <a:gd name="connsiteX9" fmla="*/ 925414 w 4666890"/>
              <a:gd name="connsiteY9" fmla="*/ 1254682 h 5745307"/>
              <a:gd name="connsiteX10" fmla="*/ 1047339 w 4666890"/>
              <a:gd name="connsiteY10" fmla="*/ 1488827 h 5745307"/>
              <a:gd name="connsiteX11" fmla="*/ 865876 w 4666890"/>
              <a:gd name="connsiteY11" fmla="*/ 1646721 h 5745307"/>
              <a:gd name="connsiteX12" fmla="*/ 805491 w 4666890"/>
              <a:gd name="connsiteY12" fmla="*/ 1723896 h 5745307"/>
              <a:gd name="connsiteX13" fmla="*/ 810498 w 4666890"/>
              <a:gd name="connsiteY13" fmla="*/ 1811548 h 5745307"/>
              <a:gd name="connsiteX14" fmla="*/ 772372 w 4666890"/>
              <a:gd name="connsiteY14" fmla="*/ 1793524 h 5745307"/>
              <a:gd name="connsiteX15" fmla="*/ 696391 w 4666890"/>
              <a:gd name="connsiteY15" fmla="*/ 1817246 h 5745307"/>
              <a:gd name="connsiteX16" fmla="*/ 649638 w 4666890"/>
              <a:gd name="connsiteY16" fmla="*/ 1903973 h 5745307"/>
              <a:gd name="connsiteX17" fmla="*/ 708098 w 4666890"/>
              <a:gd name="connsiteY17" fmla="*/ 1978838 h 5745307"/>
              <a:gd name="connsiteX18" fmla="*/ 632693 w 4666890"/>
              <a:gd name="connsiteY18" fmla="*/ 2096373 h 5745307"/>
              <a:gd name="connsiteX19" fmla="*/ 491320 w 4666890"/>
              <a:gd name="connsiteY19" fmla="*/ 2296013 h 5745307"/>
              <a:gd name="connsiteX20" fmla="*/ 477149 w 4666890"/>
              <a:gd name="connsiteY20" fmla="*/ 2564972 h 5745307"/>
              <a:gd name="connsiteX21" fmla="*/ 0 w 4666890"/>
              <a:gd name="connsiteY21" fmla="*/ 2290775 h 5745307"/>
              <a:gd name="connsiteX22" fmla="*/ 163902 w 4666890"/>
              <a:gd name="connsiteY22" fmla="*/ 2463303 h 5745307"/>
              <a:gd name="connsiteX23" fmla="*/ 310551 w 4666890"/>
              <a:gd name="connsiteY23" fmla="*/ 2644458 h 5745307"/>
              <a:gd name="connsiteX24" fmla="*/ 500332 w 4666890"/>
              <a:gd name="connsiteY24" fmla="*/ 2808360 h 5745307"/>
              <a:gd name="connsiteX25" fmla="*/ 698740 w 4666890"/>
              <a:gd name="connsiteY25" fmla="*/ 2989515 h 5745307"/>
              <a:gd name="connsiteX26" fmla="*/ 845389 w 4666890"/>
              <a:gd name="connsiteY26" fmla="*/ 3196549 h 5745307"/>
              <a:gd name="connsiteX27" fmla="*/ 948906 w 4666890"/>
              <a:gd name="connsiteY27" fmla="*/ 3403583 h 5745307"/>
              <a:gd name="connsiteX28" fmla="*/ 1121434 w 4666890"/>
              <a:gd name="connsiteY28" fmla="*/ 3541605 h 5745307"/>
              <a:gd name="connsiteX29" fmla="*/ 1285336 w 4666890"/>
              <a:gd name="connsiteY29" fmla="*/ 3705507 h 5745307"/>
              <a:gd name="connsiteX30" fmla="*/ 1483743 w 4666890"/>
              <a:gd name="connsiteY30" fmla="*/ 3929794 h 5745307"/>
              <a:gd name="connsiteX31" fmla="*/ 1613140 w 4666890"/>
              <a:gd name="connsiteY31" fmla="*/ 4059190 h 5745307"/>
              <a:gd name="connsiteX32" fmla="*/ 1725283 w 4666890"/>
              <a:gd name="connsiteY32" fmla="*/ 4223092 h 5745307"/>
              <a:gd name="connsiteX33" fmla="*/ 1958196 w 4666890"/>
              <a:gd name="connsiteY33" fmla="*/ 4386994 h 5745307"/>
              <a:gd name="connsiteX34" fmla="*/ 2104845 w 4666890"/>
              <a:gd name="connsiteY34" fmla="*/ 4550896 h 5745307"/>
              <a:gd name="connsiteX35" fmla="*/ 2182483 w 4666890"/>
              <a:gd name="connsiteY35" fmla="*/ 4749303 h 5745307"/>
              <a:gd name="connsiteX36" fmla="*/ 2337758 w 4666890"/>
              <a:gd name="connsiteY36" fmla="*/ 4913205 h 5745307"/>
              <a:gd name="connsiteX37" fmla="*/ 2656936 w 4666890"/>
              <a:gd name="connsiteY37" fmla="*/ 5068481 h 5745307"/>
              <a:gd name="connsiteX38" fmla="*/ 2863970 w 4666890"/>
              <a:gd name="connsiteY38" fmla="*/ 5241009 h 5745307"/>
              <a:gd name="connsiteX39" fmla="*/ 3001992 w 4666890"/>
              <a:gd name="connsiteY39" fmla="*/ 5404911 h 5745307"/>
              <a:gd name="connsiteX40" fmla="*/ 3071004 w 4666890"/>
              <a:gd name="connsiteY40" fmla="*/ 5568813 h 5745307"/>
              <a:gd name="connsiteX41" fmla="*/ 3218021 w 4666890"/>
              <a:gd name="connsiteY41" fmla="*/ 5745307 h 5745307"/>
              <a:gd name="connsiteX42" fmla="*/ 3334701 w 4666890"/>
              <a:gd name="connsiteY42" fmla="*/ 5659411 h 5745307"/>
              <a:gd name="connsiteX43" fmla="*/ 3372928 w 4666890"/>
              <a:gd name="connsiteY43" fmla="*/ 5482549 h 5745307"/>
              <a:gd name="connsiteX44" fmla="*/ 3476445 w 4666890"/>
              <a:gd name="connsiteY44" fmla="*/ 5025349 h 5745307"/>
              <a:gd name="connsiteX45" fmla="*/ 3536830 w 4666890"/>
              <a:gd name="connsiteY45" fmla="*/ 4835568 h 5745307"/>
              <a:gd name="connsiteX46" fmla="*/ 3588589 w 4666890"/>
              <a:gd name="connsiteY46" fmla="*/ 4706171 h 5745307"/>
              <a:gd name="connsiteX47" fmla="*/ 3692106 w 4666890"/>
              <a:gd name="connsiteY47" fmla="*/ 4550896 h 5745307"/>
              <a:gd name="connsiteX48" fmla="*/ 3950898 w 4666890"/>
              <a:gd name="connsiteY48" fmla="*/ 4412873 h 5745307"/>
              <a:gd name="connsiteX49" fmla="*/ 4149306 w 4666890"/>
              <a:gd name="connsiteY49" fmla="*/ 4335236 h 5745307"/>
              <a:gd name="connsiteX50" fmla="*/ 4399472 w 4666890"/>
              <a:gd name="connsiteY50" fmla="*/ 4197213 h 5745307"/>
              <a:gd name="connsiteX51" fmla="*/ 4554747 w 4666890"/>
              <a:gd name="connsiteY51" fmla="*/ 4076443 h 5745307"/>
              <a:gd name="connsiteX52" fmla="*/ 4666890 w 4666890"/>
              <a:gd name="connsiteY52" fmla="*/ 4093696 h 5745307"/>
              <a:gd name="connsiteX0" fmla="*/ 2037875 w 4502988"/>
              <a:gd name="connsiteY0" fmla="*/ 0 h 5745307"/>
              <a:gd name="connsiteX1" fmla="*/ 1753703 w 4502988"/>
              <a:gd name="connsiteY1" fmla="*/ 133863 h 5745307"/>
              <a:gd name="connsiteX2" fmla="*/ 1768723 w 4502988"/>
              <a:gd name="connsiteY2" fmla="*/ 225981 h 5745307"/>
              <a:gd name="connsiteX3" fmla="*/ 1642908 w 4502988"/>
              <a:gd name="connsiteY3" fmla="*/ 325340 h 5745307"/>
              <a:gd name="connsiteX4" fmla="*/ 1504847 w 4502988"/>
              <a:gd name="connsiteY4" fmla="*/ 444260 h 5745307"/>
              <a:gd name="connsiteX5" fmla="*/ 1432216 w 4502988"/>
              <a:gd name="connsiteY5" fmla="*/ 463361 h 5745307"/>
              <a:gd name="connsiteX6" fmla="*/ 1126902 w 4502988"/>
              <a:gd name="connsiteY6" fmla="*/ 719689 h 5745307"/>
              <a:gd name="connsiteX7" fmla="*/ 1095748 w 4502988"/>
              <a:gd name="connsiteY7" fmla="*/ 919791 h 5745307"/>
              <a:gd name="connsiteX8" fmla="*/ 911242 w 4502988"/>
              <a:gd name="connsiteY8" fmla="*/ 1149777 h 5745307"/>
              <a:gd name="connsiteX9" fmla="*/ 761512 w 4502988"/>
              <a:gd name="connsiteY9" fmla="*/ 1254682 h 5745307"/>
              <a:gd name="connsiteX10" fmla="*/ 883437 w 4502988"/>
              <a:gd name="connsiteY10" fmla="*/ 1488827 h 5745307"/>
              <a:gd name="connsiteX11" fmla="*/ 701974 w 4502988"/>
              <a:gd name="connsiteY11" fmla="*/ 1646721 h 5745307"/>
              <a:gd name="connsiteX12" fmla="*/ 641589 w 4502988"/>
              <a:gd name="connsiteY12" fmla="*/ 1723896 h 5745307"/>
              <a:gd name="connsiteX13" fmla="*/ 646596 w 4502988"/>
              <a:gd name="connsiteY13" fmla="*/ 1811548 h 5745307"/>
              <a:gd name="connsiteX14" fmla="*/ 608470 w 4502988"/>
              <a:gd name="connsiteY14" fmla="*/ 1793524 h 5745307"/>
              <a:gd name="connsiteX15" fmla="*/ 532489 w 4502988"/>
              <a:gd name="connsiteY15" fmla="*/ 1817246 h 5745307"/>
              <a:gd name="connsiteX16" fmla="*/ 485736 w 4502988"/>
              <a:gd name="connsiteY16" fmla="*/ 1903973 h 5745307"/>
              <a:gd name="connsiteX17" fmla="*/ 544196 w 4502988"/>
              <a:gd name="connsiteY17" fmla="*/ 1978838 h 5745307"/>
              <a:gd name="connsiteX18" fmla="*/ 468791 w 4502988"/>
              <a:gd name="connsiteY18" fmla="*/ 2096373 h 5745307"/>
              <a:gd name="connsiteX19" fmla="*/ 327418 w 4502988"/>
              <a:gd name="connsiteY19" fmla="*/ 2296013 h 5745307"/>
              <a:gd name="connsiteX20" fmla="*/ 313247 w 4502988"/>
              <a:gd name="connsiteY20" fmla="*/ 2564972 h 5745307"/>
              <a:gd name="connsiteX21" fmla="*/ 0 w 4502988"/>
              <a:gd name="connsiteY21" fmla="*/ 2463303 h 5745307"/>
              <a:gd name="connsiteX22" fmla="*/ 146649 w 4502988"/>
              <a:gd name="connsiteY22" fmla="*/ 2644458 h 5745307"/>
              <a:gd name="connsiteX23" fmla="*/ 336430 w 4502988"/>
              <a:gd name="connsiteY23" fmla="*/ 2808360 h 5745307"/>
              <a:gd name="connsiteX24" fmla="*/ 534838 w 4502988"/>
              <a:gd name="connsiteY24" fmla="*/ 2989515 h 5745307"/>
              <a:gd name="connsiteX25" fmla="*/ 681487 w 4502988"/>
              <a:gd name="connsiteY25" fmla="*/ 3196549 h 5745307"/>
              <a:gd name="connsiteX26" fmla="*/ 785004 w 4502988"/>
              <a:gd name="connsiteY26" fmla="*/ 3403583 h 5745307"/>
              <a:gd name="connsiteX27" fmla="*/ 957532 w 4502988"/>
              <a:gd name="connsiteY27" fmla="*/ 3541605 h 5745307"/>
              <a:gd name="connsiteX28" fmla="*/ 1121434 w 4502988"/>
              <a:gd name="connsiteY28" fmla="*/ 3705507 h 5745307"/>
              <a:gd name="connsiteX29" fmla="*/ 1319841 w 4502988"/>
              <a:gd name="connsiteY29" fmla="*/ 3929794 h 5745307"/>
              <a:gd name="connsiteX30" fmla="*/ 1449238 w 4502988"/>
              <a:gd name="connsiteY30" fmla="*/ 4059190 h 5745307"/>
              <a:gd name="connsiteX31" fmla="*/ 1561381 w 4502988"/>
              <a:gd name="connsiteY31" fmla="*/ 4223092 h 5745307"/>
              <a:gd name="connsiteX32" fmla="*/ 1794294 w 4502988"/>
              <a:gd name="connsiteY32" fmla="*/ 4386994 h 5745307"/>
              <a:gd name="connsiteX33" fmla="*/ 1940943 w 4502988"/>
              <a:gd name="connsiteY33" fmla="*/ 4550896 h 5745307"/>
              <a:gd name="connsiteX34" fmla="*/ 2018581 w 4502988"/>
              <a:gd name="connsiteY34" fmla="*/ 4749303 h 5745307"/>
              <a:gd name="connsiteX35" fmla="*/ 2173856 w 4502988"/>
              <a:gd name="connsiteY35" fmla="*/ 4913205 h 5745307"/>
              <a:gd name="connsiteX36" fmla="*/ 2493034 w 4502988"/>
              <a:gd name="connsiteY36" fmla="*/ 5068481 h 5745307"/>
              <a:gd name="connsiteX37" fmla="*/ 2700068 w 4502988"/>
              <a:gd name="connsiteY37" fmla="*/ 5241009 h 5745307"/>
              <a:gd name="connsiteX38" fmla="*/ 2838090 w 4502988"/>
              <a:gd name="connsiteY38" fmla="*/ 5404911 h 5745307"/>
              <a:gd name="connsiteX39" fmla="*/ 2907102 w 4502988"/>
              <a:gd name="connsiteY39" fmla="*/ 5568813 h 5745307"/>
              <a:gd name="connsiteX40" fmla="*/ 3054119 w 4502988"/>
              <a:gd name="connsiteY40" fmla="*/ 5745307 h 5745307"/>
              <a:gd name="connsiteX41" fmla="*/ 3170799 w 4502988"/>
              <a:gd name="connsiteY41" fmla="*/ 5659411 h 5745307"/>
              <a:gd name="connsiteX42" fmla="*/ 3209026 w 4502988"/>
              <a:gd name="connsiteY42" fmla="*/ 5482549 h 5745307"/>
              <a:gd name="connsiteX43" fmla="*/ 3312543 w 4502988"/>
              <a:gd name="connsiteY43" fmla="*/ 5025349 h 5745307"/>
              <a:gd name="connsiteX44" fmla="*/ 3372928 w 4502988"/>
              <a:gd name="connsiteY44" fmla="*/ 4835568 h 5745307"/>
              <a:gd name="connsiteX45" fmla="*/ 3424687 w 4502988"/>
              <a:gd name="connsiteY45" fmla="*/ 4706171 h 5745307"/>
              <a:gd name="connsiteX46" fmla="*/ 3528204 w 4502988"/>
              <a:gd name="connsiteY46" fmla="*/ 4550896 h 5745307"/>
              <a:gd name="connsiteX47" fmla="*/ 3786996 w 4502988"/>
              <a:gd name="connsiteY47" fmla="*/ 4412873 h 5745307"/>
              <a:gd name="connsiteX48" fmla="*/ 3985404 w 4502988"/>
              <a:gd name="connsiteY48" fmla="*/ 4335236 h 5745307"/>
              <a:gd name="connsiteX49" fmla="*/ 4235570 w 4502988"/>
              <a:gd name="connsiteY49" fmla="*/ 4197213 h 5745307"/>
              <a:gd name="connsiteX50" fmla="*/ 4390845 w 4502988"/>
              <a:gd name="connsiteY50" fmla="*/ 4076443 h 5745307"/>
              <a:gd name="connsiteX51" fmla="*/ 4502988 w 4502988"/>
              <a:gd name="connsiteY51" fmla="*/ 4093696 h 5745307"/>
              <a:gd name="connsiteX0" fmla="*/ 1891226 w 4356339"/>
              <a:gd name="connsiteY0" fmla="*/ 0 h 5745307"/>
              <a:gd name="connsiteX1" fmla="*/ 1607054 w 4356339"/>
              <a:gd name="connsiteY1" fmla="*/ 133863 h 5745307"/>
              <a:gd name="connsiteX2" fmla="*/ 1622074 w 4356339"/>
              <a:gd name="connsiteY2" fmla="*/ 225981 h 5745307"/>
              <a:gd name="connsiteX3" fmla="*/ 1496259 w 4356339"/>
              <a:gd name="connsiteY3" fmla="*/ 325340 h 5745307"/>
              <a:gd name="connsiteX4" fmla="*/ 1358198 w 4356339"/>
              <a:gd name="connsiteY4" fmla="*/ 444260 h 5745307"/>
              <a:gd name="connsiteX5" fmla="*/ 1285567 w 4356339"/>
              <a:gd name="connsiteY5" fmla="*/ 463361 h 5745307"/>
              <a:gd name="connsiteX6" fmla="*/ 980253 w 4356339"/>
              <a:gd name="connsiteY6" fmla="*/ 719689 h 5745307"/>
              <a:gd name="connsiteX7" fmla="*/ 949099 w 4356339"/>
              <a:gd name="connsiteY7" fmla="*/ 919791 h 5745307"/>
              <a:gd name="connsiteX8" fmla="*/ 764593 w 4356339"/>
              <a:gd name="connsiteY8" fmla="*/ 1149777 h 5745307"/>
              <a:gd name="connsiteX9" fmla="*/ 614863 w 4356339"/>
              <a:gd name="connsiteY9" fmla="*/ 1254682 h 5745307"/>
              <a:gd name="connsiteX10" fmla="*/ 736788 w 4356339"/>
              <a:gd name="connsiteY10" fmla="*/ 1488827 h 5745307"/>
              <a:gd name="connsiteX11" fmla="*/ 555325 w 4356339"/>
              <a:gd name="connsiteY11" fmla="*/ 1646721 h 5745307"/>
              <a:gd name="connsiteX12" fmla="*/ 494940 w 4356339"/>
              <a:gd name="connsiteY12" fmla="*/ 1723896 h 5745307"/>
              <a:gd name="connsiteX13" fmla="*/ 499947 w 4356339"/>
              <a:gd name="connsiteY13" fmla="*/ 1811548 h 5745307"/>
              <a:gd name="connsiteX14" fmla="*/ 461821 w 4356339"/>
              <a:gd name="connsiteY14" fmla="*/ 1793524 h 5745307"/>
              <a:gd name="connsiteX15" fmla="*/ 385840 w 4356339"/>
              <a:gd name="connsiteY15" fmla="*/ 1817246 h 5745307"/>
              <a:gd name="connsiteX16" fmla="*/ 339087 w 4356339"/>
              <a:gd name="connsiteY16" fmla="*/ 1903973 h 5745307"/>
              <a:gd name="connsiteX17" fmla="*/ 397547 w 4356339"/>
              <a:gd name="connsiteY17" fmla="*/ 1978838 h 5745307"/>
              <a:gd name="connsiteX18" fmla="*/ 322142 w 4356339"/>
              <a:gd name="connsiteY18" fmla="*/ 2096373 h 5745307"/>
              <a:gd name="connsiteX19" fmla="*/ 180769 w 4356339"/>
              <a:gd name="connsiteY19" fmla="*/ 2296013 h 5745307"/>
              <a:gd name="connsiteX20" fmla="*/ 166598 w 4356339"/>
              <a:gd name="connsiteY20" fmla="*/ 2564972 h 5745307"/>
              <a:gd name="connsiteX21" fmla="*/ 0 w 4356339"/>
              <a:gd name="connsiteY21" fmla="*/ 2644458 h 5745307"/>
              <a:gd name="connsiteX22" fmla="*/ 189781 w 4356339"/>
              <a:gd name="connsiteY22" fmla="*/ 2808360 h 5745307"/>
              <a:gd name="connsiteX23" fmla="*/ 388189 w 4356339"/>
              <a:gd name="connsiteY23" fmla="*/ 2989515 h 5745307"/>
              <a:gd name="connsiteX24" fmla="*/ 534838 w 4356339"/>
              <a:gd name="connsiteY24" fmla="*/ 3196549 h 5745307"/>
              <a:gd name="connsiteX25" fmla="*/ 638355 w 4356339"/>
              <a:gd name="connsiteY25" fmla="*/ 3403583 h 5745307"/>
              <a:gd name="connsiteX26" fmla="*/ 810883 w 4356339"/>
              <a:gd name="connsiteY26" fmla="*/ 3541605 h 5745307"/>
              <a:gd name="connsiteX27" fmla="*/ 974785 w 4356339"/>
              <a:gd name="connsiteY27" fmla="*/ 3705507 h 5745307"/>
              <a:gd name="connsiteX28" fmla="*/ 1173192 w 4356339"/>
              <a:gd name="connsiteY28" fmla="*/ 3929794 h 5745307"/>
              <a:gd name="connsiteX29" fmla="*/ 1302589 w 4356339"/>
              <a:gd name="connsiteY29" fmla="*/ 4059190 h 5745307"/>
              <a:gd name="connsiteX30" fmla="*/ 1414732 w 4356339"/>
              <a:gd name="connsiteY30" fmla="*/ 4223092 h 5745307"/>
              <a:gd name="connsiteX31" fmla="*/ 1647645 w 4356339"/>
              <a:gd name="connsiteY31" fmla="*/ 4386994 h 5745307"/>
              <a:gd name="connsiteX32" fmla="*/ 1794294 w 4356339"/>
              <a:gd name="connsiteY32" fmla="*/ 4550896 h 5745307"/>
              <a:gd name="connsiteX33" fmla="*/ 1871932 w 4356339"/>
              <a:gd name="connsiteY33" fmla="*/ 4749303 h 5745307"/>
              <a:gd name="connsiteX34" fmla="*/ 2027207 w 4356339"/>
              <a:gd name="connsiteY34" fmla="*/ 4913205 h 5745307"/>
              <a:gd name="connsiteX35" fmla="*/ 2346385 w 4356339"/>
              <a:gd name="connsiteY35" fmla="*/ 5068481 h 5745307"/>
              <a:gd name="connsiteX36" fmla="*/ 2553419 w 4356339"/>
              <a:gd name="connsiteY36" fmla="*/ 5241009 h 5745307"/>
              <a:gd name="connsiteX37" fmla="*/ 2691441 w 4356339"/>
              <a:gd name="connsiteY37" fmla="*/ 5404911 h 5745307"/>
              <a:gd name="connsiteX38" fmla="*/ 2760453 w 4356339"/>
              <a:gd name="connsiteY38" fmla="*/ 5568813 h 5745307"/>
              <a:gd name="connsiteX39" fmla="*/ 2907470 w 4356339"/>
              <a:gd name="connsiteY39" fmla="*/ 5745307 h 5745307"/>
              <a:gd name="connsiteX40" fmla="*/ 3024150 w 4356339"/>
              <a:gd name="connsiteY40" fmla="*/ 5659411 h 5745307"/>
              <a:gd name="connsiteX41" fmla="*/ 3062377 w 4356339"/>
              <a:gd name="connsiteY41" fmla="*/ 5482549 h 5745307"/>
              <a:gd name="connsiteX42" fmla="*/ 3165894 w 4356339"/>
              <a:gd name="connsiteY42" fmla="*/ 5025349 h 5745307"/>
              <a:gd name="connsiteX43" fmla="*/ 3226279 w 4356339"/>
              <a:gd name="connsiteY43" fmla="*/ 4835568 h 5745307"/>
              <a:gd name="connsiteX44" fmla="*/ 3278038 w 4356339"/>
              <a:gd name="connsiteY44" fmla="*/ 4706171 h 5745307"/>
              <a:gd name="connsiteX45" fmla="*/ 3381555 w 4356339"/>
              <a:gd name="connsiteY45" fmla="*/ 4550896 h 5745307"/>
              <a:gd name="connsiteX46" fmla="*/ 3640347 w 4356339"/>
              <a:gd name="connsiteY46" fmla="*/ 4412873 h 5745307"/>
              <a:gd name="connsiteX47" fmla="*/ 3838755 w 4356339"/>
              <a:gd name="connsiteY47" fmla="*/ 4335236 h 5745307"/>
              <a:gd name="connsiteX48" fmla="*/ 4088921 w 4356339"/>
              <a:gd name="connsiteY48" fmla="*/ 4197213 h 5745307"/>
              <a:gd name="connsiteX49" fmla="*/ 4244196 w 4356339"/>
              <a:gd name="connsiteY49" fmla="*/ 4076443 h 5745307"/>
              <a:gd name="connsiteX50" fmla="*/ 4356339 w 4356339"/>
              <a:gd name="connsiteY50" fmla="*/ 4093696 h 5745307"/>
              <a:gd name="connsiteX0" fmla="*/ 1912749 w 4377862"/>
              <a:gd name="connsiteY0" fmla="*/ 0 h 5745307"/>
              <a:gd name="connsiteX1" fmla="*/ 1628577 w 4377862"/>
              <a:gd name="connsiteY1" fmla="*/ 133863 h 5745307"/>
              <a:gd name="connsiteX2" fmla="*/ 1643597 w 4377862"/>
              <a:gd name="connsiteY2" fmla="*/ 225981 h 5745307"/>
              <a:gd name="connsiteX3" fmla="*/ 1517782 w 4377862"/>
              <a:gd name="connsiteY3" fmla="*/ 325340 h 5745307"/>
              <a:gd name="connsiteX4" fmla="*/ 1379721 w 4377862"/>
              <a:gd name="connsiteY4" fmla="*/ 444260 h 5745307"/>
              <a:gd name="connsiteX5" fmla="*/ 1307090 w 4377862"/>
              <a:gd name="connsiteY5" fmla="*/ 463361 h 5745307"/>
              <a:gd name="connsiteX6" fmla="*/ 1001776 w 4377862"/>
              <a:gd name="connsiteY6" fmla="*/ 719689 h 5745307"/>
              <a:gd name="connsiteX7" fmla="*/ 970622 w 4377862"/>
              <a:gd name="connsiteY7" fmla="*/ 919791 h 5745307"/>
              <a:gd name="connsiteX8" fmla="*/ 786116 w 4377862"/>
              <a:gd name="connsiteY8" fmla="*/ 1149777 h 5745307"/>
              <a:gd name="connsiteX9" fmla="*/ 636386 w 4377862"/>
              <a:gd name="connsiteY9" fmla="*/ 1254682 h 5745307"/>
              <a:gd name="connsiteX10" fmla="*/ 758311 w 4377862"/>
              <a:gd name="connsiteY10" fmla="*/ 1488827 h 5745307"/>
              <a:gd name="connsiteX11" fmla="*/ 576848 w 4377862"/>
              <a:gd name="connsiteY11" fmla="*/ 1646721 h 5745307"/>
              <a:gd name="connsiteX12" fmla="*/ 516463 w 4377862"/>
              <a:gd name="connsiteY12" fmla="*/ 1723896 h 5745307"/>
              <a:gd name="connsiteX13" fmla="*/ 521470 w 4377862"/>
              <a:gd name="connsiteY13" fmla="*/ 1811548 h 5745307"/>
              <a:gd name="connsiteX14" fmla="*/ 483344 w 4377862"/>
              <a:gd name="connsiteY14" fmla="*/ 1793524 h 5745307"/>
              <a:gd name="connsiteX15" fmla="*/ 407363 w 4377862"/>
              <a:gd name="connsiteY15" fmla="*/ 1817246 h 5745307"/>
              <a:gd name="connsiteX16" fmla="*/ 360610 w 4377862"/>
              <a:gd name="connsiteY16" fmla="*/ 1903973 h 5745307"/>
              <a:gd name="connsiteX17" fmla="*/ 419070 w 4377862"/>
              <a:gd name="connsiteY17" fmla="*/ 1978838 h 5745307"/>
              <a:gd name="connsiteX18" fmla="*/ 343665 w 4377862"/>
              <a:gd name="connsiteY18" fmla="*/ 2096373 h 5745307"/>
              <a:gd name="connsiteX19" fmla="*/ 202292 w 4377862"/>
              <a:gd name="connsiteY19" fmla="*/ 2296013 h 5745307"/>
              <a:gd name="connsiteX20" fmla="*/ 188121 w 4377862"/>
              <a:gd name="connsiteY20" fmla="*/ 2564972 h 5745307"/>
              <a:gd name="connsiteX21" fmla="*/ 21523 w 4377862"/>
              <a:gd name="connsiteY21" fmla="*/ 2644458 h 5745307"/>
              <a:gd name="connsiteX22" fmla="*/ 211304 w 4377862"/>
              <a:gd name="connsiteY22" fmla="*/ 2808360 h 5745307"/>
              <a:gd name="connsiteX23" fmla="*/ 409712 w 4377862"/>
              <a:gd name="connsiteY23" fmla="*/ 2989515 h 5745307"/>
              <a:gd name="connsiteX24" fmla="*/ 556361 w 4377862"/>
              <a:gd name="connsiteY24" fmla="*/ 3196549 h 5745307"/>
              <a:gd name="connsiteX25" fmla="*/ 659878 w 4377862"/>
              <a:gd name="connsiteY25" fmla="*/ 3403583 h 5745307"/>
              <a:gd name="connsiteX26" fmla="*/ 832406 w 4377862"/>
              <a:gd name="connsiteY26" fmla="*/ 3541605 h 5745307"/>
              <a:gd name="connsiteX27" fmla="*/ 996308 w 4377862"/>
              <a:gd name="connsiteY27" fmla="*/ 3705507 h 5745307"/>
              <a:gd name="connsiteX28" fmla="*/ 1194715 w 4377862"/>
              <a:gd name="connsiteY28" fmla="*/ 3929794 h 5745307"/>
              <a:gd name="connsiteX29" fmla="*/ 1324112 w 4377862"/>
              <a:gd name="connsiteY29" fmla="*/ 4059190 h 5745307"/>
              <a:gd name="connsiteX30" fmla="*/ 1436255 w 4377862"/>
              <a:gd name="connsiteY30" fmla="*/ 4223092 h 5745307"/>
              <a:gd name="connsiteX31" fmla="*/ 1669168 w 4377862"/>
              <a:gd name="connsiteY31" fmla="*/ 4386994 h 5745307"/>
              <a:gd name="connsiteX32" fmla="*/ 1815817 w 4377862"/>
              <a:gd name="connsiteY32" fmla="*/ 4550896 h 5745307"/>
              <a:gd name="connsiteX33" fmla="*/ 1893455 w 4377862"/>
              <a:gd name="connsiteY33" fmla="*/ 4749303 h 5745307"/>
              <a:gd name="connsiteX34" fmla="*/ 2048730 w 4377862"/>
              <a:gd name="connsiteY34" fmla="*/ 4913205 h 5745307"/>
              <a:gd name="connsiteX35" fmla="*/ 2367908 w 4377862"/>
              <a:gd name="connsiteY35" fmla="*/ 5068481 h 5745307"/>
              <a:gd name="connsiteX36" fmla="*/ 2574942 w 4377862"/>
              <a:gd name="connsiteY36" fmla="*/ 5241009 h 5745307"/>
              <a:gd name="connsiteX37" fmla="*/ 2712964 w 4377862"/>
              <a:gd name="connsiteY37" fmla="*/ 5404911 h 5745307"/>
              <a:gd name="connsiteX38" fmla="*/ 2781976 w 4377862"/>
              <a:gd name="connsiteY38" fmla="*/ 5568813 h 5745307"/>
              <a:gd name="connsiteX39" fmla="*/ 2928993 w 4377862"/>
              <a:gd name="connsiteY39" fmla="*/ 5745307 h 5745307"/>
              <a:gd name="connsiteX40" fmla="*/ 3045673 w 4377862"/>
              <a:gd name="connsiteY40" fmla="*/ 5659411 h 5745307"/>
              <a:gd name="connsiteX41" fmla="*/ 3083900 w 4377862"/>
              <a:gd name="connsiteY41" fmla="*/ 5482549 h 5745307"/>
              <a:gd name="connsiteX42" fmla="*/ 3187417 w 4377862"/>
              <a:gd name="connsiteY42" fmla="*/ 5025349 h 5745307"/>
              <a:gd name="connsiteX43" fmla="*/ 3247802 w 4377862"/>
              <a:gd name="connsiteY43" fmla="*/ 4835568 h 5745307"/>
              <a:gd name="connsiteX44" fmla="*/ 3299561 w 4377862"/>
              <a:gd name="connsiteY44" fmla="*/ 4706171 h 5745307"/>
              <a:gd name="connsiteX45" fmla="*/ 3403078 w 4377862"/>
              <a:gd name="connsiteY45" fmla="*/ 4550896 h 5745307"/>
              <a:gd name="connsiteX46" fmla="*/ 3661870 w 4377862"/>
              <a:gd name="connsiteY46" fmla="*/ 4412873 h 5745307"/>
              <a:gd name="connsiteX47" fmla="*/ 3860278 w 4377862"/>
              <a:gd name="connsiteY47" fmla="*/ 4335236 h 5745307"/>
              <a:gd name="connsiteX48" fmla="*/ 4110444 w 4377862"/>
              <a:gd name="connsiteY48" fmla="*/ 4197213 h 5745307"/>
              <a:gd name="connsiteX49" fmla="*/ 4265719 w 4377862"/>
              <a:gd name="connsiteY49" fmla="*/ 4076443 h 5745307"/>
              <a:gd name="connsiteX50" fmla="*/ 4377862 w 4377862"/>
              <a:gd name="connsiteY50" fmla="*/ 4093696 h 5745307"/>
              <a:gd name="connsiteX0" fmla="*/ 1879161 w 4344274"/>
              <a:gd name="connsiteY0" fmla="*/ 0 h 5745307"/>
              <a:gd name="connsiteX1" fmla="*/ 1594989 w 4344274"/>
              <a:gd name="connsiteY1" fmla="*/ 133863 h 5745307"/>
              <a:gd name="connsiteX2" fmla="*/ 1610009 w 4344274"/>
              <a:gd name="connsiteY2" fmla="*/ 225981 h 5745307"/>
              <a:gd name="connsiteX3" fmla="*/ 1484194 w 4344274"/>
              <a:gd name="connsiteY3" fmla="*/ 325340 h 5745307"/>
              <a:gd name="connsiteX4" fmla="*/ 1346133 w 4344274"/>
              <a:gd name="connsiteY4" fmla="*/ 444260 h 5745307"/>
              <a:gd name="connsiteX5" fmla="*/ 1273502 w 4344274"/>
              <a:gd name="connsiteY5" fmla="*/ 463361 h 5745307"/>
              <a:gd name="connsiteX6" fmla="*/ 968188 w 4344274"/>
              <a:gd name="connsiteY6" fmla="*/ 719689 h 5745307"/>
              <a:gd name="connsiteX7" fmla="*/ 937034 w 4344274"/>
              <a:gd name="connsiteY7" fmla="*/ 919791 h 5745307"/>
              <a:gd name="connsiteX8" fmla="*/ 752528 w 4344274"/>
              <a:gd name="connsiteY8" fmla="*/ 1149777 h 5745307"/>
              <a:gd name="connsiteX9" fmla="*/ 602798 w 4344274"/>
              <a:gd name="connsiteY9" fmla="*/ 1254682 h 5745307"/>
              <a:gd name="connsiteX10" fmla="*/ 724723 w 4344274"/>
              <a:gd name="connsiteY10" fmla="*/ 1488827 h 5745307"/>
              <a:gd name="connsiteX11" fmla="*/ 543260 w 4344274"/>
              <a:gd name="connsiteY11" fmla="*/ 1646721 h 5745307"/>
              <a:gd name="connsiteX12" fmla="*/ 482875 w 4344274"/>
              <a:gd name="connsiteY12" fmla="*/ 1723896 h 5745307"/>
              <a:gd name="connsiteX13" fmla="*/ 487882 w 4344274"/>
              <a:gd name="connsiteY13" fmla="*/ 1811548 h 5745307"/>
              <a:gd name="connsiteX14" fmla="*/ 449756 w 4344274"/>
              <a:gd name="connsiteY14" fmla="*/ 1793524 h 5745307"/>
              <a:gd name="connsiteX15" fmla="*/ 373775 w 4344274"/>
              <a:gd name="connsiteY15" fmla="*/ 1817246 h 5745307"/>
              <a:gd name="connsiteX16" fmla="*/ 327022 w 4344274"/>
              <a:gd name="connsiteY16" fmla="*/ 1903973 h 5745307"/>
              <a:gd name="connsiteX17" fmla="*/ 385482 w 4344274"/>
              <a:gd name="connsiteY17" fmla="*/ 1978838 h 5745307"/>
              <a:gd name="connsiteX18" fmla="*/ 310077 w 4344274"/>
              <a:gd name="connsiteY18" fmla="*/ 2096373 h 5745307"/>
              <a:gd name="connsiteX19" fmla="*/ 168704 w 4344274"/>
              <a:gd name="connsiteY19" fmla="*/ 2296013 h 5745307"/>
              <a:gd name="connsiteX20" fmla="*/ 154533 w 4344274"/>
              <a:gd name="connsiteY20" fmla="*/ 2564972 h 5745307"/>
              <a:gd name="connsiteX21" fmla="*/ 24673 w 4344274"/>
              <a:gd name="connsiteY21" fmla="*/ 2693443 h 5745307"/>
              <a:gd name="connsiteX22" fmla="*/ 177716 w 4344274"/>
              <a:gd name="connsiteY22" fmla="*/ 2808360 h 5745307"/>
              <a:gd name="connsiteX23" fmla="*/ 376124 w 4344274"/>
              <a:gd name="connsiteY23" fmla="*/ 2989515 h 5745307"/>
              <a:gd name="connsiteX24" fmla="*/ 522773 w 4344274"/>
              <a:gd name="connsiteY24" fmla="*/ 3196549 h 5745307"/>
              <a:gd name="connsiteX25" fmla="*/ 626290 w 4344274"/>
              <a:gd name="connsiteY25" fmla="*/ 3403583 h 5745307"/>
              <a:gd name="connsiteX26" fmla="*/ 798818 w 4344274"/>
              <a:gd name="connsiteY26" fmla="*/ 3541605 h 5745307"/>
              <a:gd name="connsiteX27" fmla="*/ 962720 w 4344274"/>
              <a:gd name="connsiteY27" fmla="*/ 3705507 h 5745307"/>
              <a:gd name="connsiteX28" fmla="*/ 1161127 w 4344274"/>
              <a:gd name="connsiteY28" fmla="*/ 3929794 h 5745307"/>
              <a:gd name="connsiteX29" fmla="*/ 1290524 w 4344274"/>
              <a:gd name="connsiteY29" fmla="*/ 4059190 h 5745307"/>
              <a:gd name="connsiteX30" fmla="*/ 1402667 w 4344274"/>
              <a:gd name="connsiteY30" fmla="*/ 4223092 h 5745307"/>
              <a:gd name="connsiteX31" fmla="*/ 1635580 w 4344274"/>
              <a:gd name="connsiteY31" fmla="*/ 4386994 h 5745307"/>
              <a:gd name="connsiteX32" fmla="*/ 1782229 w 4344274"/>
              <a:gd name="connsiteY32" fmla="*/ 4550896 h 5745307"/>
              <a:gd name="connsiteX33" fmla="*/ 1859867 w 4344274"/>
              <a:gd name="connsiteY33" fmla="*/ 4749303 h 5745307"/>
              <a:gd name="connsiteX34" fmla="*/ 2015142 w 4344274"/>
              <a:gd name="connsiteY34" fmla="*/ 4913205 h 5745307"/>
              <a:gd name="connsiteX35" fmla="*/ 2334320 w 4344274"/>
              <a:gd name="connsiteY35" fmla="*/ 5068481 h 5745307"/>
              <a:gd name="connsiteX36" fmla="*/ 2541354 w 4344274"/>
              <a:gd name="connsiteY36" fmla="*/ 5241009 h 5745307"/>
              <a:gd name="connsiteX37" fmla="*/ 2679376 w 4344274"/>
              <a:gd name="connsiteY37" fmla="*/ 5404911 h 5745307"/>
              <a:gd name="connsiteX38" fmla="*/ 2748388 w 4344274"/>
              <a:gd name="connsiteY38" fmla="*/ 5568813 h 5745307"/>
              <a:gd name="connsiteX39" fmla="*/ 2895405 w 4344274"/>
              <a:gd name="connsiteY39" fmla="*/ 5745307 h 5745307"/>
              <a:gd name="connsiteX40" fmla="*/ 3012085 w 4344274"/>
              <a:gd name="connsiteY40" fmla="*/ 5659411 h 5745307"/>
              <a:gd name="connsiteX41" fmla="*/ 3050312 w 4344274"/>
              <a:gd name="connsiteY41" fmla="*/ 5482549 h 5745307"/>
              <a:gd name="connsiteX42" fmla="*/ 3153829 w 4344274"/>
              <a:gd name="connsiteY42" fmla="*/ 5025349 h 5745307"/>
              <a:gd name="connsiteX43" fmla="*/ 3214214 w 4344274"/>
              <a:gd name="connsiteY43" fmla="*/ 4835568 h 5745307"/>
              <a:gd name="connsiteX44" fmla="*/ 3265973 w 4344274"/>
              <a:gd name="connsiteY44" fmla="*/ 4706171 h 5745307"/>
              <a:gd name="connsiteX45" fmla="*/ 3369490 w 4344274"/>
              <a:gd name="connsiteY45" fmla="*/ 4550896 h 5745307"/>
              <a:gd name="connsiteX46" fmla="*/ 3628282 w 4344274"/>
              <a:gd name="connsiteY46" fmla="*/ 4412873 h 5745307"/>
              <a:gd name="connsiteX47" fmla="*/ 3826690 w 4344274"/>
              <a:gd name="connsiteY47" fmla="*/ 4335236 h 5745307"/>
              <a:gd name="connsiteX48" fmla="*/ 4076856 w 4344274"/>
              <a:gd name="connsiteY48" fmla="*/ 4197213 h 5745307"/>
              <a:gd name="connsiteX49" fmla="*/ 4232131 w 4344274"/>
              <a:gd name="connsiteY49" fmla="*/ 4076443 h 5745307"/>
              <a:gd name="connsiteX50" fmla="*/ 4344274 w 4344274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567001 w 4535151"/>
              <a:gd name="connsiteY23" fmla="*/ 29895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713650 w 4535151"/>
              <a:gd name="connsiteY24" fmla="*/ 3196549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817167 w 4535151"/>
              <a:gd name="connsiteY25" fmla="*/ 3403583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89695 w 4535151"/>
              <a:gd name="connsiteY26" fmla="*/ 3541605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53597 w 4535151"/>
              <a:gd name="connsiteY27" fmla="*/ 3705507 h 5745307"/>
              <a:gd name="connsiteX28" fmla="*/ 1352004 w 4535151"/>
              <a:gd name="connsiteY28" fmla="*/ 3929794 h 5745307"/>
              <a:gd name="connsiteX29" fmla="*/ 1481401 w 4535151"/>
              <a:gd name="connsiteY29" fmla="*/ 4059190 h 5745307"/>
              <a:gd name="connsiteX30" fmla="*/ 1593544 w 4535151"/>
              <a:gd name="connsiteY30" fmla="*/ 4223092 h 5745307"/>
              <a:gd name="connsiteX31" fmla="*/ 1826457 w 4535151"/>
              <a:gd name="connsiteY31" fmla="*/ 4386994 h 5745307"/>
              <a:gd name="connsiteX32" fmla="*/ 1973106 w 4535151"/>
              <a:gd name="connsiteY32" fmla="*/ 4550896 h 5745307"/>
              <a:gd name="connsiteX33" fmla="*/ 2050744 w 4535151"/>
              <a:gd name="connsiteY33" fmla="*/ 4749303 h 5745307"/>
              <a:gd name="connsiteX34" fmla="*/ 2206019 w 4535151"/>
              <a:gd name="connsiteY34" fmla="*/ 4913205 h 5745307"/>
              <a:gd name="connsiteX35" fmla="*/ 2525197 w 4535151"/>
              <a:gd name="connsiteY35" fmla="*/ 5068481 h 5745307"/>
              <a:gd name="connsiteX36" fmla="*/ 2732231 w 4535151"/>
              <a:gd name="connsiteY36" fmla="*/ 5241009 h 5745307"/>
              <a:gd name="connsiteX37" fmla="*/ 2870253 w 4535151"/>
              <a:gd name="connsiteY37" fmla="*/ 5404911 h 5745307"/>
              <a:gd name="connsiteX38" fmla="*/ 2939265 w 4535151"/>
              <a:gd name="connsiteY38" fmla="*/ 5568813 h 5745307"/>
              <a:gd name="connsiteX39" fmla="*/ 3086282 w 4535151"/>
              <a:gd name="connsiteY39" fmla="*/ 5745307 h 5745307"/>
              <a:gd name="connsiteX40" fmla="*/ 3202962 w 4535151"/>
              <a:gd name="connsiteY40" fmla="*/ 5659411 h 5745307"/>
              <a:gd name="connsiteX41" fmla="*/ 3241189 w 4535151"/>
              <a:gd name="connsiteY41" fmla="*/ 5482549 h 5745307"/>
              <a:gd name="connsiteX42" fmla="*/ 3344706 w 4535151"/>
              <a:gd name="connsiteY42" fmla="*/ 5025349 h 5745307"/>
              <a:gd name="connsiteX43" fmla="*/ 3405091 w 4535151"/>
              <a:gd name="connsiteY43" fmla="*/ 4835568 h 5745307"/>
              <a:gd name="connsiteX44" fmla="*/ 3456850 w 4535151"/>
              <a:gd name="connsiteY44" fmla="*/ 4706171 h 5745307"/>
              <a:gd name="connsiteX45" fmla="*/ 3560367 w 4535151"/>
              <a:gd name="connsiteY45" fmla="*/ 4550896 h 5745307"/>
              <a:gd name="connsiteX46" fmla="*/ 3819159 w 4535151"/>
              <a:gd name="connsiteY46" fmla="*/ 4412873 h 5745307"/>
              <a:gd name="connsiteX47" fmla="*/ 4017567 w 4535151"/>
              <a:gd name="connsiteY47" fmla="*/ 4335236 h 5745307"/>
              <a:gd name="connsiteX48" fmla="*/ 4267733 w 4535151"/>
              <a:gd name="connsiteY48" fmla="*/ 4197213 h 5745307"/>
              <a:gd name="connsiteX49" fmla="*/ 4423008 w 4535151"/>
              <a:gd name="connsiteY49" fmla="*/ 4076443 h 5745307"/>
              <a:gd name="connsiteX50" fmla="*/ 4535151 w 4535151"/>
              <a:gd name="connsiteY50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52004 w 4535151"/>
              <a:gd name="connsiteY29" fmla="*/ 3929794 h 5745307"/>
              <a:gd name="connsiteX30" fmla="*/ 1481401 w 4535151"/>
              <a:gd name="connsiteY30" fmla="*/ 4059190 h 5745307"/>
              <a:gd name="connsiteX31" fmla="*/ 1593544 w 4535151"/>
              <a:gd name="connsiteY31" fmla="*/ 4223092 h 5745307"/>
              <a:gd name="connsiteX32" fmla="*/ 1826457 w 4535151"/>
              <a:gd name="connsiteY32" fmla="*/ 4386994 h 5745307"/>
              <a:gd name="connsiteX33" fmla="*/ 1973106 w 4535151"/>
              <a:gd name="connsiteY33" fmla="*/ 4550896 h 5745307"/>
              <a:gd name="connsiteX34" fmla="*/ 2050744 w 4535151"/>
              <a:gd name="connsiteY34" fmla="*/ 4749303 h 5745307"/>
              <a:gd name="connsiteX35" fmla="*/ 2206019 w 4535151"/>
              <a:gd name="connsiteY35" fmla="*/ 4913205 h 5745307"/>
              <a:gd name="connsiteX36" fmla="*/ 2525197 w 4535151"/>
              <a:gd name="connsiteY36" fmla="*/ 5068481 h 5745307"/>
              <a:gd name="connsiteX37" fmla="*/ 2732231 w 4535151"/>
              <a:gd name="connsiteY37" fmla="*/ 5241009 h 5745307"/>
              <a:gd name="connsiteX38" fmla="*/ 2870253 w 4535151"/>
              <a:gd name="connsiteY38" fmla="*/ 5404911 h 5745307"/>
              <a:gd name="connsiteX39" fmla="*/ 2939265 w 4535151"/>
              <a:gd name="connsiteY39" fmla="*/ 5568813 h 5745307"/>
              <a:gd name="connsiteX40" fmla="*/ 3086282 w 4535151"/>
              <a:gd name="connsiteY40" fmla="*/ 5745307 h 5745307"/>
              <a:gd name="connsiteX41" fmla="*/ 3202962 w 4535151"/>
              <a:gd name="connsiteY41" fmla="*/ 5659411 h 5745307"/>
              <a:gd name="connsiteX42" fmla="*/ 3241189 w 4535151"/>
              <a:gd name="connsiteY42" fmla="*/ 5482549 h 5745307"/>
              <a:gd name="connsiteX43" fmla="*/ 3344706 w 4535151"/>
              <a:gd name="connsiteY43" fmla="*/ 5025349 h 5745307"/>
              <a:gd name="connsiteX44" fmla="*/ 3405091 w 4535151"/>
              <a:gd name="connsiteY44" fmla="*/ 4835568 h 5745307"/>
              <a:gd name="connsiteX45" fmla="*/ 3456850 w 4535151"/>
              <a:gd name="connsiteY45" fmla="*/ 4706171 h 5745307"/>
              <a:gd name="connsiteX46" fmla="*/ 3560367 w 4535151"/>
              <a:gd name="connsiteY46" fmla="*/ 4550896 h 5745307"/>
              <a:gd name="connsiteX47" fmla="*/ 3819159 w 4535151"/>
              <a:gd name="connsiteY47" fmla="*/ 4412873 h 5745307"/>
              <a:gd name="connsiteX48" fmla="*/ 4017567 w 4535151"/>
              <a:gd name="connsiteY48" fmla="*/ 4335236 h 5745307"/>
              <a:gd name="connsiteX49" fmla="*/ 4267733 w 4535151"/>
              <a:gd name="connsiteY49" fmla="*/ 4197213 h 5745307"/>
              <a:gd name="connsiteX50" fmla="*/ 4423008 w 4535151"/>
              <a:gd name="connsiteY50" fmla="*/ 4076443 h 5745307"/>
              <a:gd name="connsiteX51" fmla="*/ 4535151 w 4535151"/>
              <a:gd name="connsiteY51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244552 w 4535151"/>
              <a:gd name="connsiteY27" fmla="*/ 4654310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153597 w 4535151"/>
              <a:gd name="connsiteY28" fmla="*/ 3705507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352004 w 4535151"/>
              <a:gd name="connsiteY30" fmla="*/ 3929794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481401 w 4535151"/>
              <a:gd name="connsiteY31" fmla="*/ 4059190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593544 w 4535151"/>
              <a:gd name="connsiteY32" fmla="*/ 4223092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826457 w 4535151"/>
              <a:gd name="connsiteY33" fmla="*/ 4386994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973106 w 4535151"/>
              <a:gd name="connsiteY34" fmla="*/ 455089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2050744 w 4535151"/>
              <a:gd name="connsiteY35" fmla="*/ 4749303 h 5745307"/>
              <a:gd name="connsiteX36" fmla="*/ 2206019 w 4535151"/>
              <a:gd name="connsiteY36" fmla="*/ 4913205 h 5745307"/>
              <a:gd name="connsiteX37" fmla="*/ 2525197 w 4535151"/>
              <a:gd name="connsiteY37" fmla="*/ 5068481 h 5745307"/>
              <a:gd name="connsiteX38" fmla="*/ 2732231 w 4535151"/>
              <a:gd name="connsiteY38" fmla="*/ 5241009 h 5745307"/>
              <a:gd name="connsiteX39" fmla="*/ 2870253 w 4535151"/>
              <a:gd name="connsiteY39" fmla="*/ 5404911 h 5745307"/>
              <a:gd name="connsiteX40" fmla="*/ 2939265 w 4535151"/>
              <a:gd name="connsiteY40" fmla="*/ 5568813 h 5745307"/>
              <a:gd name="connsiteX41" fmla="*/ 3086282 w 4535151"/>
              <a:gd name="connsiteY41" fmla="*/ 5745307 h 5745307"/>
              <a:gd name="connsiteX42" fmla="*/ 3202962 w 4535151"/>
              <a:gd name="connsiteY42" fmla="*/ 5659411 h 5745307"/>
              <a:gd name="connsiteX43" fmla="*/ 3241189 w 4535151"/>
              <a:gd name="connsiteY43" fmla="*/ 5482549 h 5745307"/>
              <a:gd name="connsiteX44" fmla="*/ 3344706 w 4535151"/>
              <a:gd name="connsiteY44" fmla="*/ 5025349 h 5745307"/>
              <a:gd name="connsiteX45" fmla="*/ 3405091 w 4535151"/>
              <a:gd name="connsiteY45" fmla="*/ 4835568 h 5745307"/>
              <a:gd name="connsiteX46" fmla="*/ 3456850 w 4535151"/>
              <a:gd name="connsiteY46" fmla="*/ 4706171 h 5745307"/>
              <a:gd name="connsiteX47" fmla="*/ 3560367 w 4535151"/>
              <a:gd name="connsiteY47" fmla="*/ 4550896 h 5745307"/>
              <a:gd name="connsiteX48" fmla="*/ 3819159 w 4535151"/>
              <a:gd name="connsiteY48" fmla="*/ 4412873 h 5745307"/>
              <a:gd name="connsiteX49" fmla="*/ 4017567 w 4535151"/>
              <a:gd name="connsiteY49" fmla="*/ 4335236 h 5745307"/>
              <a:gd name="connsiteX50" fmla="*/ 4267733 w 4535151"/>
              <a:gd name="connsiteY50" fmla="*/ 4197213 h 5745307"/>
              <a:gd name="connsiteX51" fmla="*/ 4423008 w 4535151"/>
              <a:gd name="connsiteY51" fmla="*/ 4076443 h 5745307"/>
              <a:gd name="connsiteX52" fmla="*/ 4535151 w 4535151"/>
              <a:gd name="connsiteY52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2206019 w 4535151"/>
              <a:gd name="connsiteY37" fmla="*/ 4913205 h 5745307"/>
              <a:gd name="connsiteX38" fmla="*/ 2525197 w 4535151"/>
              <a:gd name="connsiteY38" fmla="*/ 5068481 h 5745307"/>
              <a:gd name="connsiteX39" fmla="*/ 2732231 w 4535151"/>
              <a:gd name="connsiteY39" fmla="*/ 5241009 h 5745307"/>
              <a:gd name="connsiteX40" fmla="*/ 2870253 w 4535151"/>
              <a:gd name="connsiteY40" fmla="*/ 5404911 h 5745307"/>
              <a:gd name="connsiteX41" fmla="*/ 2939265 w 4535151"/>
              <a:gd name="connsiteY41" fmla="*/ 5568813 h 5745307"/>
              <a:gd name="connsiteX42" fmla="*/ 3086282 w 4535151"/>
              <a:gd name="connsiteY42" fmla="*/ 5745307 h 5745307"/>
              <a:gd name="connsiteX43" fmla="*/ 3202962 w 4535151"/>
              <a:gd name="connsiteY43" fmla="*/ 5659411 h 5745307"/>
              <a:gd name="connsiteX44" fmla="*/ 3241189 w 4535151"/>
              <a:gd name="connsiteY44" fmla="*/ 5482549 h 5745307"/>
              <a:gd name="connsiteX45" fmla="*/ 3344706 w 4535151"/>
              <a:gd name="connsiteY45" fmla="*/ 5025349 h 5745307"/>
              <a:gd name="connsiteX46" fmla="*/ 3405091 w 4535151"/>
              <a:gd name="connsiteY46" fmla="*/ 4835568 h 5745307"/>
              <a:gd name="connsiteX47" fmla="*/ 3456850 w 4535151"/>
              <a:gd name="connsiteY47" fmla="*/ 4706171 h 5745307"/>
              <a:gd name="connsiteX48" fmla="*/ 3560367 w 4535151"/>
              <a:gd name="connsiteY48" fmla="*/ 4550896 h 5745307"/>
              <a:gd name="connsiteX49" fmla="*/ 3819159 w 4535151"/>
              <a:gd name="connsiteY49" fmla="*/ 4412873 h 5745307"/>
              <a:gd name="connsiteX50" fmla="*/ 4017567 w 4535151"/>
              <a:gd name="connsiteY50" fmla="*/ 4335236 h 5745307"/>
              <a:gd name="connsiteX51" fmla="*/ 4267733 w 4535151"/>
              <a:gd name="connsiteY51" fmla="*/ 4197213 h 5745307"/>
              <a:gd name="connsiteX52" fmla="*/ 4423008 w 4535151"/>
              <a:gd name="connsiteY52" fmla="*/ 4076443 h 5745307"/>
              <a:gd name="connsiteX53" fmla="*/ 4535151 w 4535151"/>
              <a:gd name="connsiteY53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2050744 w 4535151"/>
              <a:gd name="connsiteY36" fmla="*/ 4749303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2206019 w 4535151"/>
              <a:gd name="connsiteY38" fmla="*/ 4913205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2525197 w 4535151"/>
              <a:gd name="connsiteY39" fmla="*/ 5068481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732231 w 4535151"/>
              <a:gd name="connsiteY40" fmla="*/ 5241009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870253 w 4535151"/>
              <a:gd name="connsiteY41" fmla="*/ 5404911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535151"/>
              <a:gd name="connsiteY0" fmla="*/ 0 h 5745307"/>
              <a:gd name="connsiteX1" fmla="*/ 1785866 w 4535151"/>
              <a:gd name="connsiteY1" fmla="*/ 133863 h 5745307"/>
              <a:gd name="connsiteX2" fmla="*/ 1800886 w 4535151"/>
              <a:gd name="connsiteY2" fmla="*/ 225981 h 5745307"/>
              <a:gd name="connsiteX3" fmla="*/ 1675071 w 4535151"/>
              <a:gd name="connsiteY3" fmla="*/ 325340 h 5745307"/>
              <a:gd name="connsiteX4" fmla="*/ 1537010 w 4535151"/>
              <a:gd name="connsiteY4" fmla="*/ 444260 h 5745307"/>
              <a:gd name="connsiteX5" fmla="*/ 1464379 w 4535151"/>
              <a:gd name="connsiteY5" fmla="*/ 463361 h 5745307"/>
              <a:gd name="connsiteX6" fmla="*/ 1159065 w 4535151"/>
              <a:gd name="connsiteY6" fmla="*/ 719689 h 5745307"/>
              <a:gd name="connsiteX7" fmla="*/ 1127911 w 4535151"/>
              <a:gd name="connsiteY7" fmla="*/ 919791 h 5745307"/>
              <a:gd name="connsiteX8" fmla="*/ 943405 w 4535151"/>
              <a:gd name="connsiteY8" fmla="*/ 1149777 h 5745307"/>
              <a:gd name="connsiteX9" fmla="*/ 793675 w 4535151"/>
              <a:gd name="connsiteY9" fmla="*/ 1254682 h 5745307"/>
              <a:gd name="connsiteX10" fmla="*/ 915600 w 4535151"/>
              <a:gd name="connsiteY10" fmla="*/ 1488827 h 5745307"/>
              <a:gd name="connsiteX11" fmla="*/ 734137 w 4535151"/>
              <a:gd name="connsiteY11" fmla="*/ 1646721 h 5745307"/>
              <a:gd name="connsiteX12" fmla="*/ 673752 w 4535151"/>
              <a:gd name="connsiteY12" fmla="*/ 1723896 h 5745307"/>
              <a:gd name="connsiteX13" fmla="*/ 678759 w 4535151"/>
              <a:gd name="connsiteY13" fmla="*/ 1811548 h 5745307"/>
              <a:gd name="connsiteX14" fmla="*/ 640633 w 4535151"/>
              <a:gd name="connsiteY14" fmla="*/ 1793524 h 5745307"/>
              <a:gd name="connsiteX15" fmla="*/ 564652 w 4535151"/>
              <a:gd name="connsiteY15" fmla="*/ 1817246 h 5745307"/>
              <a:gd name="connsiteX16" fmla="*/ 517899 w 4535151"/>
              <a:gd name="connsiteY16" fmla="*/ 1903973 h 5745307"/>
              <a:gd name="connsiteX17" fmla="*/ 576359 w 4535151"/>
              <a:gd name="connsiteY17" fmla="*/ 1978838 h 5745307"/>
              <a:gd name="connsiteX18" fmla="*/ 500954 w 4535151"/>
              <a:gd name="connsiteY18" fmla="*/ 2096373 h 5745307"/>
              <a:gd name="connsiteX19" fmla="*/ 359581 w 4535151"/>
              <a:gd name="connsiteY19" fmla="*/ 2296013 h 5745307"/>
              <a:gd name="connsiteX20" fmla="*/ 345410 w 4535151"/>
              <a:gd name="connsiteY20" fmla="*/ 2564972 h 5745307"/>
              <a:gd name="connsiteX21" fmla="*/ 215550 w 4535151"/>
              <a:gd name="connsiteY21" fmla="*/ 2693443 h 5745307"/>
              <a:gd name="connsiteX22" fmla="*/ 13447 w 4535151"/>
              <a:gd name="connsiteY22" fmla="*/ 2849181 h 5745307"/>
              <a:gd name="connsiteX23" fmla="*/ 187363 w 4535151"/>
              <a:gd name="connsiteY23" fmla="*/ 3218115 h 5745307"/>
              <a:gd name="connsiteX24" fmla="*/ 542200 w 4535151"/>
              <a:gd name="connsiteY24" fmla="*/ 3686406 h 5745307"/>
              <a:gd name="connsiteX25" fmla="*/ 743688 w 4535151"/>
              <a:gd name="connsiteY25" fmla="*/ 3991412 h 5745307"/>
              <a:gd name="connsiteX26" fmla="*/ 934587 w 4535151"/>
              <a:gd name="connsiteY26" fmla="*/ 4309048 h 5745307"/>
              <a:gd name="connsiteX27" fmla="*/ 1171073 w 4535151"/>
              <a:gd name="connsiteY27" fmla="*/ 4637981 h 5745307"/>
              <a:gd name="connsiteX28" fmla="*/ 1233199 w 4535151"/>
              <a:gd name="connsiteY28" fmla="*/ 4693386 h 5745307"/>
              <a:gd name="connsiteX29" fmla="*/ 1330277 w 4535151"/>
              <a:gd name="connsiteY29" fmla="*/ 4842089 h 5745307"/>
              <a:gd name="connsiteX30" fmla="*/ 1431606 w 4535151"/>
              <a:gd name="connsiteY30" fmla="*/ 5064630 h 5745307"/>
              <a:gd name="connsiteX31" fmla="*/ 1561002 w 4535151"/>
              <a:gd name="connsiteY31" fmla="*/ 5169533 h 5745307"/>
              <a:gd name="connsiteX32" fmla="*/ 1654776 w 4535151"/>
              <a:gd name="connsiteY32" fmla="*/ 5268121 h 5745307"/>
              <a:gd name="connsiteX33" fmla="*/ 1740732 w 4535151"/>
              <a:gd name="connsiteY33" fmla="*/ 5521830 h 5745307"/>
              <a:gd name="connsiteX34" fmla="*/ 1844519 w 4535151"/>
              <a:gd name="connsiteY34" fmla="*/ 5636746 h 5745307"/>
              <a:gd name="connsiteX35" fmla="*/ 1869119 w 4535151"/>
              <a:gd name="connsiteY35" fmla="*/ 5495232 h 5745307"/>
              <a:gd name="connsiteX36" fmla="*/ 1879294 w 4535151"/>
              <a:gd name="connsiteY36" fmla="*/ 5255489 h 5745307"/>
              <a:gd name="connsiteX37" fmla="*/ 1862996 w 4535151"/>
              <a:gd name="connsiteY37" fmla="*/ 5405425 h 5745307"/>
              <a:gd name="connsiteX38" fmla="*/ 1887612 w 4535151"/>
              <a:gd name="connsiteY38" fmla="*/ 5133641 h 5745307"/>
              <a:gd name="connsiteX39" fmla="*/ 1931245 w 4535151"/>
              <a:gd name="connsiteY39" fmla="*/ 4913360 h 5745307"/>
              <a:gd name="connsiteX40" fmla="*/ 2242374 w 4535151"/>
              <a:gd name="connsiteY40" fmla="*/ 4685837 h 5745307"/>
              <a:gd name="connsiteX41" fmla="*/ 2441628 w 4535151"/>
              <a:gd name="connsiteY41" fmla="*/ 4629304 h 5745307"/>
              <a:gd name="connsiteX42" fmla="*/ 2939265 w 4535151"/>
              <a:gd name="connsiteY42" fmla="*/ 5568813 h 5745307"/>
              <a:gd name="connsiteX43" fmla="*/ 3086282 w 4535151"/>
              <a:gd name="connsiteY43" fmla="*/ 5745307 h 5745307"/>
              <a:gd name="connsiteX44" fmla="*/ 3202962 w 4535151"/>
              <a:gd name="connsiteY44" fmla="*/ 5659411 h 5745307"/>
              <a:gd name="connsiteX45" fmla="*/ 3241189 w 4535151"/>
              <a:gd name="connsiteY45" fmla="*/ 5482549 h 5745307"/>
              <a:gd name="connsiteX46" fmla="*/ 3344706 w 4535151"/>
              <a:gd name="connsiteY46" fmla="*/ 5025349 h 5745307"/>
              <a:gd name="connsiteX47" fmla="*/ 3405091 w 4535151"/>
              <a:gd name="connsiteY47" fmla="*/ 4835568 h 5745307"/>
              <a:gd name="connsiteX48" fmla="*/ 3456850 w 4535151"/>
              <a:gd name="connsiteY48" fmla="*/ 4706171 h 5745307"/>
              <a:gd name="connsiteX49" fmla="*/ 3560367 w 4535151"/>
              <a:gd name="connsiteY49" fmla="*/ 4550896 h 5745307"/>
              <a:gd name="connsiteX50" fmla="*/ 3819159 w 4535151"/>
              <a:gd name="connsiteY50" fmla="*/ 4412873 h 5745307"/>
              <a:gd name="connsiteX51" fmla="*/ 4017567 w 4535151"/>
              <a:gd name="connsiteY51" fmla="*/ 4335236 h 5745307"/>
              <a:gd name="connsiteX52" fmla="*/ 4267733 w 4535151"/>
              <a:gd name="connsiteY52" fmla="*/ 4197213 h 5745307"/>
              <a:gd name="connsiteX53" fmla="*/ 4423008 w 4535151"/>
              <a:gd name="connsiteY53" fmla="*/ 4076443 h 5745307"/>
              <a:gd name="connsiteX54" fmla="*/ 4535151 w 4535151"/>
              <a:gd name="connsiteY54" fmla="*/ 4093696 h 5745307"/>
              <a:gd name="connsiteX0" fmla="*/ 2070038 w 4423008"/>
              <a:gd name="connsiteY0" fmla="*/ 0 h 5745307"/>
              <a:gd name="connsiteX1" fmla="*/ 1785866 w 4423008"/>
              <a:gd name="connsiteY1" fmla="*/ 133863 h 5745307"/>
              <a:gd name="connsiteX2" fmla="*/ 1800886 w 4423008"/>
              <a:gd name="connsiteY2" fmla="*/ 225981 h 5745307"/>
              <a:gd name="connsiteX3" fmla="*/ 1675071 w 4423008"/>
              <a:gd name="connsiteY3" fmla="*/ 325340 h 5745307"/>
              <a:gd name="connsiteX4" fmla="*/ 1537010 w 4423008"/>
              <a:gd name="connsiteY4" fmla="*/ 444260 h 5745307"/>
              <a:gd name="connsiteX5" fmla="*/ 1464379 w 4423008"/>
              <a:gd name="connsiteY5" fmla="*/ 463361 h 5745307"/>
              <a:gd name="connsiteX6" fmla="*/ 1159065 w 4423008"/>
              <a:gd name="connsiteY6" fmla="*/ 719689 h 5745307"/>
              <a:gd name="connsiteX7" fmla="*/ 1127911 w 4423008"/>
              <a:gd name="connsiteY7" fmla="*/ 919791 h 5745307"/>
              <a:gd name="connsiteX8" fmla="*/ 943405 w 4423008"/>
              <a:gd name="connsiteY8" fmla="*/ 1149777 h 5745307"/>
              <a:gd name="connsiteX9" fmla="*/ 793675 w 4423008"/>
              <a:gd name="connsiteY9" fmla="*/ 1254682 h 5745307"/>
              <a:gd name="connsiteX10" fmla="*/ 915600 w 4423008"/>
              <a:gd name="connsiteY10" fmla="*/ 1488827 h 5745307"/>
              <a:gd name="connsiteX11" fmla="*/ 734137 w 4423008"/>
              <a:gd name="connsiteY11" fmla="*/ 1646721 h 5745307"/>
              <a:gd name="connsiteX12" fmla="*/ 673752 w 4423008"/>
              <a:gd name="connsiteY12" fmla="*/ 1723896 h 5745307"/>
              <a:gd name="connsiteX13" fmla="*/ 678759 w 4423008"/>
              <a:gd name="connsiteY13" fmla="*/ 1811548 h 5745307"/>
              <a:gd name="connsiteX14" fmla="*/ 640633 w 4423008"/>
              <a:gd name="connsiteY14" fmla="*/ 1793524 h 5745307"/>
              <a:gd name="connsiteX15" fmla="*/ 564652 w 4423008"/>
              <a:gd name="connsiteY15" fmla="*/ 1817246 h 5745307"/>
              <a:gd name="connsiteX16" fmla="*/ 517899 w 4423008"/>
              <a:gd name="connsiteY16" fmla="*/ 1903973 h 5745307"/>
              <a:gd name="connsiteX17" fmla="*/ 576359 w 4423008"/>
              <a:gd name="connsiteY17" fmla="*/ 1978838 h 5745307"/>
              <a:gd name="connsiteX18" fmla="*/ 500954 w 4423008"/>
              <a:gd name="connsiteY18" fmla="*/ 2096373 h 5745307"/>
              <a:gd name="connsiteX19" fmla="*/ 359581 w 4423008"/>
              <a:gd name="connsiteY19" fmla="*/ 2296013 h 5745307"/>
              <a:gd name="connsiteX20" fmla="*/ 345410 w 4423008"/>
              <a:gd name="connsiteY20" fmla="*/ 2564972 h 5745307"/>
              <a:gd name="connsiteX21" fmla="*/ 215550 w 4423008"/>
              <a:gd name="connsiteY21" fmla="*/ 2693443 h 5745307"/>
              <a:gd name="connsiteX22" fmla="*/ 13447 w 4423008"/>
              <a:gd name="connsiteY22" fmla="*/ 2849181 h 5745307"/>
              <a:gd name="connsiteX23" fmla="*/ 187363 w 4423008"/>
              <a:gd name="connsiteY23" fmla="*/ 3218115 h 5745307"/>
              <a:gd name="connsiteX24" fmla="*/ 542200 w 4423008"/>
              <a:gd name="connsiteY24" fmla="*/ 3686406 h 5745307"/>
              <a:gd name="connsiteX25" fmla="*/ 743688 w 4423008"/>
              <a:gd name="connsiteY25" fmla="*/ 3991412 h 5745307"/>
              <a:gd name="connsiteX26" fmla="*/ 934587 w 4423008"/>
              <a:gd name="connsiteY26" fmla="*/ 4309048 h 5745307"/>
              <a:gd name="connsiteX27" fmla="*/ 1171073 w 4423008"/>
              <a:gd name="connsiteY27" fmla="*/ 4637981 h 5745307"/>
              <a:gd name="connsiteX28" fmla="*/ 1233199 w 4423008"/>
              <a:gd name="connsiteY28" fmla="*/ 4693386 h 5745307"/>
              <a:gd name="connsiteX29" fmla="*/ 1330277 w 4423008"/>
              <a:gd name="connsiteY29" fmla="*/ 4842089 h 5745307"/>
              <a:gd name="connsiteX30" fmla="*/ 1431606 w 4423008"/>
              <a:gd name="connsiteY30" fmla="*/ 5064630 h 5745307"/>
              <a:gd name="connsiteX31" fmla="*/ 1561002 w 4423008"/>
              <a:gd name="connsiteY31" fmla="*/ 5169533 h 5745307"/>
              <a:gd name="connsiteX32" fmla="*/ 1654776 w 4423008"/>
              <a:gd name="connsiteY32" fmla="*/ 5268121 h 5745307"/>
              <a:gd name="connsiteX33" fmla="*/ 1740732 w 4423008"/>
              <a:gd name="connsiteY33" fmla="*/ 5521830 h 5745307"/>
              <a:gd name="connsiteX34" fmla="*/ 1844519 w 4423008"/>
              <a:gd name="connsiteY34" fmla="*/ 5636746 h 5745307"/>
              <a:gd name="connsiteX35" fmla="*/ 1869119 w 4423008"/>
              <a:gd name="connsiteY35" fmla="*/ 5495232 h 5745307"/>
              <a:gd name="connsiteX36" fmla="*/ 1879294 w 4423008"/>
              <a:gd name="connsiteY36" fmla="*/ 5255489 h 5745307"/>
              <a:gd name="connsiteX37" fmla="*/ 1862996 w 4423008"/>
              <a:gd name="connsiteY37" fmla="*/ 5405425 h 5745307"/>
              <a:gd name="connsiteX38" fmla="*/ 1887612 w 4423008"/>
              <a:gd name="connsiteY38" fmla="*/ 5133641 h 5745307"/>
              <a:gd name="connsiteX39" fmla="*/ 1931245 w 4423008"/>
              <a:gd name="connsiteY39" fmla="*/ 4913360 h 5745307"/>
              <a:gd name="connsiteX40" fmla="*/ 2242374 w 4423008"/>
              <a:gd name="connsiteY40" fmla="*/ 4685837 h 5745307"/>
              <a:gd name="connsiteX41" fmla="*/ 2441628 w 4423008"/>
              <a:gd name="connsiteY41" fmla="*/ 4629304 h 5745307"/>
              <a:gd name="connsiteX42" fmla="*/ 2939265 w 4423008"/>
              <a:gd name="connsiteY42" fmla="*/ 5568813 h 5745307"/>
              <a:gd name="connsiteX43" fmla="*/ 3086282 w 4423008"/>
              <a:gd name="connsiteY43" fmla="*/ 5745307 h 5745307"/>
              <a:gd name="connsiteX44" fmla="*/ 3202962 w 4423008"/>
              <a:gd name="connsiteY44" fmla="*/ 5659411 h 5745307"/>
              <a:gd name="connsiteX45" fmla="*/ 3241189 w 4423008"/>
              <a:gd name="connsiteY45" fmla="*/ 5482549 h 5745307"/>
              <a:gd name="connsiteX46" fmla="*/ 3344706 w 4423008"/>
              <a:gd name="connsiteY46" fmla="*/ 5025349 h 5745307"/>
              <a:gd name="connsiteX47" fmla="*/ 3405091 w 4423008"/>
              <a:gd name="connsiteY47" fmla="*/ 4835568 h 5745307"/>
              <a:gd name="connsiteX48" fmla="*/ 3456850 w 4423008"/>
              <a:gd name="connsiteY48" fmla="*/ 4706171 h 5745307"/>
              <a:gd name="connsiteX49" fmla="*/ 3560367 w 4423008"/>
              <a:gd name="connsiteY49" fmla="*/ 4550896 h 5745307"/>
              <a:gd name="connsiteX50" fmla="*/ 3819159 w 4423008"/>
              <a:gd name="connsiteY50" fmla="*/ 4412873 h 5745307"/>
              <a:gd name="connsiteX51" fmla="*/ 4017567 w 4423008"/>
              <a:gd name="connsiteY51" fmla="*/ 4335236 h 5745307"/>
              <a:gd name="connsiteX52" fmla="*/ 4267733 w 4423008"/>
              <a:gd name="connsiteY52" fmla="*/ 4197213 h 5745307"/>
              <a:gd name="connsiteX53" fmla="*/ 4423008 w 4423008"/>
              <a:gd name="connsiteY53" fmla="*/ 4076443 h 5745307"/>
              <a:gd name="connsiteX0" fmla="*/ 2070038 w 4267733"/>
              <a:gd name="connsiteY0" fmla="*/ 0 h 5745307"/>
              <a:gd name="connsiteX1" fmla="*/ 1785866 w 4267733"/>
              <a:gd name="connsiteY1" fmla="*/ 133863 h 5745307"/>
              <a:gd name="connsiteX2" fmla="*/ 1800886 w 4267733"/>
              <a:gd name="connsiteY2" fmla="*/ 225981 h 5745307"/>
              <a:gd name="connsiteX3" fmla="*/ 1675071 w 4267733"/>
              <a:gd name="connsiteY3" fmla="*/ 325340 h 5745307"/>
              <a:gd name="connsiteX4" fmla="*/ 1537010 w 4267733"/>
              <a:gd name="connsiteY4" fmla="*/ 444260 h 5745307"/>
              <a:gd name="connsiteX5" fmla="*/ 1464379 w 4267733"/>
              <a:gd name="connsiteY5" fmla="*/ 463361 h 5745307"/>
              <a:gd name="connsiteX6" fmla="*/ 1159065 w 4267733"/>
              <a:gd name="connsiteY6" fmla="*/ 719689 h 5745307"/>
              <a:gd name="connsiteX7" fmla="*/ 1127911 w 4267733"/>
              <a:gd name="connsiteY7" fmla="*/ 919791 h 5745307"/>
              <a:gd name="connsiteX8" fmla="*/ 943405 w 4267733"/>
              <a:gd name="connsiteY8" fmla="*/ 1149777 h 5745307"/>
              <a:gd name="connsiteX9" fmla="*/ 793675 w 4267733"/>
              <a:gd name="connsiteY9" fmla="*/ 1254682 h 5745307"/>
              <a:gd name="connsiteX10" fmla="*/ 915600 w 4267733"/>
              <a:gd name="connsiteY10" fmla="*/ 1488827 h 5745307"/>
              <a:gd name="connsiteX11" fmla="*/ 734137 w 4267733"/>
              <a:gd name="connsiteY11" fmla="*/ 1646721 h 5745307"/>
              <a:gd name="connsiteX12" fmla="*/ 673752 w 4267733"/>
              <a:gd name="connsiteY12" fmla="*/ 1723896 h 5745307"/>
              <a:gd name="connsiteX13" fmla="*/ 678759 w 4267733"/>
              <a:gd name="connsiteY13" fmla="*/ 1811548 h 5745307"/>
              <a:gd name="connsiteX14" fmla="*/ 640633 w 4267733"/>
              <a:gd name="connsiteY14" fmla="*/ 1793524 h 5745307"/>
              <a:gd name="connsiteX15" fmla="*/ 564652 w 4267733"/>
              <a:gd name="connsiteY15" fmla="*/ 1817246 h 5745307"/>
              <a:gd name="connsiteX16" fmla="*/ 517899 w 4267733"/>
              <a:gd name="connsiteY16" fmla="*/ 1903973 h 5745307"/>
              <a:gd name="connsiteX17" fmla="*/ 576359 w 4267733"/>
              <a:gd name="connsiteY17" fmla="*/ 1978838 h 5745307"/>
              <a:gd name="connsiteX18" fmla="*/ 500954 w 4267733"/>
              <a:gd name="connsiteY18" fmla="*/ 2096373 h 5745307"/>
              <a:gd name="connsiteX19" fmla="*/ 359581 w 4267733"/>
              <a:gd name="connsiteY19" fmla="*/ 2296013 h 5745307"/>
              <a:gd name="connsiteX20" fmla="*/ 345410 w 4267733"/>
              <a:gd name="connsiteY20" fmla="*/ 2564972 h 5745307"/>
              <a:gd name="connsiteX21" fmla="*/ 215550 w 4267733"/>
              <a:gd name="connsiteY21" fmla="*/ 2693443 h 5745307"/>
              <a:gd name="connsiteX22" fmla="*/ 13447 w 4267733"/>
              <a:gd name="connsiteY22" fmla="*/ 2849181 h 5745307"/>
              <a:gd name="connsiteX23" fmla="*/ 187363 w 4267733"/>
              <a:gd name="connsiteY23" fmla="*/ 3218115 h 5745307"/>
              <a:gd name="connsiteX24" fmla="*/ 542200 w 4267733"/>
              <a:gd name="connsiteY24" fmla="*/ 3686406 h 5745307"/>
              <a:gd name="connsiteX25" fmla="*/ 743688 w 4267733"/>
              <a:gd name="connsiteY25" fmla="*/ 3991412 h 5745307"/>
              <a:gd name="connsiteX26" fmla="*/ 934587 w 4267733"/>
              <a:gd name="connsiteY26" fmla="*/ 4309048 h 5745307"/>
              <a:gd name="connsiteX27" fmla="*/ 1171073 w 4267733"/>
              <a:gd name="connsiteY27" fmla="*/ 4637981 h 5745307"/>
              <a:gd name="connsiteX28" fmla="*/ 1233199 w 4267733"/>
              <a:gd name="connsiteY28" fmla="*/ 4693386 h 5745307"/>
              <a:gd name="connsiteX29" fmla="*/ 1330277 w 4267733"/>
              <a:gd name="connsiteY29" fmla="*/ 4842089 h 5745307"/>
              <a:gd name="connsiteX30" fmla="*/ 1431606 w 4267733"/>
              <a:gd name="connsiteY30" fmla="*/ 5064630 h 5745307"/>
              <a:gd name="connsiteX31" fmla="*/ 1561002 w 4267733"/>
              <a:gd name="connsiteY31" fmla="*/ 5169533 h 5745307"/>
              <a:gd name="connsiteX32" fmla="*/ 1654776 w 4267733"/>
              <a:gd name="connsiteY32" fmla="*/ 5268121 h 5745307"/>
              <a:gd name="connsiteX33" fmla="*/ 1740732 w 4267733"/>
              <a:gd name="connsiteY33" fmla="*/ 5521830 h 5745307"/>
              <a:gd name="connsiteX34" fmla="*/ 1844519 w 4267733"/>
              <a:gd name="connsiteY34" fmla="*/ 5636746 h 5745307"/>
              <a:gd name="connsiteX35" fmla="*/ 1869119 w 4267733"/>
              <a:gd name="connsiteY35" fmla="*/ 5495232 h 5745307"/>
              <a:gd name="connsiteX36" fmla="*/ 1879294 w 4267733"/>
              <a:gd name="connsiteY36" fmla="*/ 5255489 h 5745307"/>
              <a:gd name="connsiteX37" fmla="*/ 1862996 w 4267733"/>
              <a:gd name="connsiteY37" fmla="*/ 5405425 h 5745307"/>
              <a:gd name="connsiteX38" fmla="*/ 1887612 w 4267733"/>
              <a:gd name="connsiteY38" fmla="*/ 5133641 h 5745307"/>
              <a:gd name="connsiteX39" fmla="*/ 1931245 w 4267733"/>
              <a:gd name="connsiteY39" fmla="*/ 4913360 h 5745307"/>
              <a:gd name="connsiteX40" fmla="*/ 2242374 w 4267733"/>
              <a:gd name="connsiteY40" fmla="*/ 4685837 h 5745307"/>
              <a:gd name="connsiteX41" fmla="*/ 2441628 w 4267733"/>
              <a:gd name="connsiteY41" fmla="*/ 4629304 h 5745307"/>
              <a:gd name="connsiteX42" fmla="*/ 2939265 w 4267733"/>
              <a:gd name="connsiteY42" fmla="*/ 5568813 h 5745307"/>
              <a:gd name="connsiteX43" fmla="*/ 3086282 w 4267733"/>
              <a:gd name="connsiteY43" fmla="*/ 5745307 h 5745307"/>
              <a:gd name="connsiteX44" fmla="*/ 3202962 w 4267733"/>
              <a:gd name="connsiteY44" fmla="*/ 5659411 h 5745307"/>
              <a:gd name="connsiteX45" fmla="*/ 3241189 w 4267733"/>
              <a:gd name="connsiteY45" fmla="*/ 5482549 h 5745307"/>
              <a:gd name="connsiteX46" fmla="*/ 3344706 w 4267733"/>
              <a:gd name="connsiteY46" fmla="*/ 5025349 h 5745307"/>
              <a:gd name="connsiteX47" fmla="*/ 3405091 w 4267733"/>
              <a:gd name="connsiteY47" fmla="*/ 4835568 h 5745307"/>
              <a:gd name="connsiteX48" fmla="*/ 3456850 w 4267733"/>
              <a:gd name="connsiteY48" fmla="*/ 4706171 h 5745307"/>
              <a:gd name="connsiteX49" fmla="*/ 3560367 w 4267733"/>
              <a:gd name="connsiteY49" fmla="*/ 4550896 h 5745307"/>
              <a:gd name="connsiteX50" fmla="*/ 3819159 w 4267733"/>
              <a:gd name="connsiteY50" fmla="*/ 4412873 h 5745307"/>
              <a:gd name="connsiteX51" fmla="*/ 4017567 w 4267733"/>
              <a:gd name="connsiteY51" fmla="*/ 4335236 h 5745307"/>
              <a:gd name="connsiteX52" fmla="*/ 4267733 w 4267733"/>
              <a:gd name="connsiteY52" fmla="*/ 4197213 h 5745307"/>
              <a:gd name="connsiteX0" fmla="*/ 2070038 w 4017567"/>
              <a:gd name="connsiteY0" fmla="*/ 0 h 5745307"/>
              <a:gd name="connsiteX1" fmla="*/ 1785866 w 4017567"/>
              <a:gd name="connsiteY1" fmla="*/ 133863 h 5745307"/>
              <a:gd name="connsiteX2" fmla="*/ 1800886 w 4017567"/>
              <a:gd name="connsiteY2" fmla="*/ 225981 h 5745307"/>
              <a:gd name="connsiteX3" fmla="*/ 1675071 w 4017567"/>
              <a:gd name="connsiteY3" fmla="*/ 325340 h 5745307"/>
              <a:gd name="connsiteX4" fmla="*/ 1537010 w 4017567"/>
              <a:gd name="connsiteY4" fmla="*/ 444260 h 5745307"/>
              <a:gd name="connsiteX5" fmla="*/ 1464379 w 4017567"/>
              <a:gd name="connsiteY5" fmla="*/ 463361 h 5745307"/>
              <a:gd name="connsiteX6" fmla="*/ 1159065 w 4017567"/>
              <a:gd name="connsiteY6" fmla="*/ 719689 h 5745307"/>
              <a:gd name="connsiteX7" fmla="*/ 1127911 w 4017567"/>
              <a:gd name="connsiteY7" fmla="*/ 919791 h 5745307"/>
              <a:gd name="connsiteX8" fmla="*/ 943405 w 4017567"/>
              <a:gd name="connsiteY8" fmla="*/ 1149777 h 5745307"/>
              <a:gd name="connsiteX9" fmla="*/ 793675 w 4017567"/>
              <a:gd name="connsiteY9" fmla="*/ 1254682 h 5745307"/>
              <a:gd name="connsiteX10" fmla="*/ 915600 w 4017567"/>
              <a:gd name="connsiteY10" fmla="*/ 1488827 h 5745307"/>
              <a:gd name="connsiteX11" fmla="*/ 734137 w 4017567"/>
              <a:gd name="connsiteY11" fmla="*/ 1646721 h 5745307"/>
              <a:gd name="connsiteX12" fmla="*/ 673752 w 4017567"/>
              <a:gd name="connsiteY12" fmla="*/ 1723896 h 5745307"/>
              <a:gd name="connsiteX13" fmla="*/ 678759 w 4017567"/>
              <a:gd name="connsiteY13" fmla="*/ 1811548 h 5745307"/>
              <a:gd name="connsiteX14" fmla="*/ 640633 w 4017567"/>
              <a:gd name="connsiteY14" fmla="*/ 1793524 h 5745307"/>
              <a:gd name="connsiteX15" fmla="*/ 564652 w 4017567"/>
              <a:gd name="connsiteY15" fmla="*/ 1817246 h 5745307"/>
              <a:gd name="connsiteX16" fmla="*/ 517899 w 4017567"/>
              <a:gd name="connsiteY16" fmla="*/ 1903973 h 5745307"/>
              <a:gd name="connsiteX17" fmla="*/ 576359 w 4017567"/>
              <a:gd name="connsiteY17" fmla="*/ 1978838 h 5745307"/>
              <a:gd name="connsiteX18" fmla="*/ 500954 w 4017567"/>
              <a:gd name="connsiteY18" fmla="*/ 2096373 h 5745307"/>
              <a:gd name="connsiteX19" fmla="*/ 359581 w 4017567"/>
              <a:gd name="connsiteY19" fmla="*/ 2296013 h 5745307"/>
              <a:gd name="connsiteX20" fmla="*/ 345410 w 4017567"/>
              <a:gd name="connsiteY20" fmla="*/ 2564972 h 5745307"/>
              <a:gd name="connsiteX21" fmla="*/ 215550 w 4017567"/>
              <a:gd name="connsiteY21" fmla="*/ 2693443 h 5745307"/>
              <a:gd name="connsiteX22" fmla="*/ 13447 w 4017567"/>
              <a:gd name="connsiteY22" fmla="*/ 2849181 h 5745307"/>
              <a:gd name="connsiteX23" fmla="*/ 187363 w 4017567"/>
              <a:gd name="connsiteY23" fmla="*/ 3218115 h 5745307"/>
              <a:gd name="connsiteX24" fmla="*/ 542200 w 4017567"/>
              <a:gd name="connsiteY24" fmla="*/ 3686406 h 5745307"/>
              <a:gd name="connsiteX25" fmla="*/ 743688 w 4017567"/>
              <a:gd name="connsiteY25" fmla="*/ 3991412 h 5745307"/>
              <a:gd name="connsiteX26" fmla="*/ 934587 w 4017567"/>
              <a:gd name="connsiteY26" fmla="*/ 4309048 h 5745307"/>
              <a:gd name="connsiteX27" fmla="*/ 1171073 w 4017567"/>
              <a:gd name="connsiteY27" fmla="*/ 4637981 h 5745307"/>
              <a:gd name="connsiteX28" fmla="*/ 1233199 w 4017567"/>
              <a:gd name="connsiteY28" fmla="*/ 4693386 h 5745307"/>
              <a:gd name="connsiteX29" fmla="*/ 1330277 w 4017567"/>
              <a:gd name="connsiteY29" fmla="*/ 4842089 h 5745307"/>
              <a:gd name="connsiteX30" fmla="*/ 1431606 w 4017567"/>
              <a:gd name="connsiteY30" fmla="*/ 5064630 h 5745307"/>
              <a:gd name="connsiteX31" fmla="*/ 1561002 w 4017567"/>
              <a:gd name="connsiteY31" fmla="*/ 5169533 h 5745307"/>
              <a:gd name="connsiteX32" fmla="*/ 1654776 w 4017567"/>
              <a:gd name="connsiteY32" fmla="*/ 5268121 h 5745307"/>
              <a:gd name="connsiteX33" fmla="*/ 1740732 w 4017567"/>
              <a:gd name="connsiteY33" fmla="*/ 5521830 h 5745307"/>
              <a:gd name="connsiteX34" fmla="*/ 1844519 w 4017567"/>
              <a:gd name="connsiteY34" fmla="*/ 5636746 h 5745307"/>
              <a:gd name="connsiteX35" fmla="*/ 1869119 w 4017567"/>
              <a:gd name="connsiteY35" fmla="*/ 5495232 h 5745307"/>
              <a:gd name="connsiteX36" fmla="*/ 1879294 w 4017567"/>
              <a:gd name="connsiteY36" fmla="*/ 5255489 h 5745307"/>
              <a:gd name="connsiteX37" fmla="*/ 1862996 w 4017567"/>
              <a:gd name="connsiteY37" fmla="*/ 5405425 h 5745307"/>
              <a:gd name="connsiteX38" fmla="*/ 1887612 w 4017567"/>
              <a:gd name="connsiteY38" fmla="*/ 5133641 h 5745307"/>
              <a:gd name="connsiteX39" fmla="*/ 1931245 w 4017567"/>
              <a:gd name="connsiteY39" fmla="*/ 4913360 h 5745307"/>
              <a:gd name="connsiteX40" fmla="*/ 2242374 w 4017567"/>
              <a:gd name="connsiteY40" fmla="*/ 4685837 h 5745307"/>
              <a:gd name="connsiteX41" fmla="*/ 2441628 w 4017567"/>
              <a:gd name="connsiteY41" fmla="*/ 4629304 h 5745307"/>
              <a:gd name="connsiteX42" fmla="*/ 2939265 w 4017567"/>
              <a:gd name="connsiteY42" fmla="*/ 5568813 h 5745307"/>
              <a:gd name="connsiteX43" fmla="*/ 3086282 w 4017567"/>
              <a:gd name="connsiteY43" fmla="*/ 5745307 h 5745307"/>
              <a:gd name="connsiteX44" fmla="*/ 3202962 w 4017567"/>
              <a:gd name="connsiteY44" fmla="*/ 5659411 h 5745307"/>
              <a:gd name="connsiteX45" fmla="*/ 3241189 w 4017567"/>
              <a:gd name="connsiteY45" fmla="*/ 5482549 h 5745307"/>
              <a:gd name="connsiteX46" fmla="*/ 3344706 w 4017567"/>
              <a:gd name="connsiteY46" fmla="*/ 5025349 h 5745307"/>
              <a:gd name="connsiteX47" fmla="*/ 3405091 w 4017567"/>
              <a:gd name="connsiteY47" fmla="*/ 4835568 h 5745307"/>
              <a:gd name="connsiteX48" fmla="*/ 3456850 w 4017567"/>
              <a:gd name="connsiteY48" fmla="*/ 4706171 h 5745307"/>
              <a:gd name="connsiteX49" fmla="*/ 3560367 w 4017567"/>
              <a:gd name="connsiteY49" fmla="*/ 4550896 h 5745307"/>
              <a:gd name="connsiteX50" fmla="*/ 3819159 w 4017567"/>
              <a:gd name="connsiteY50" fmla="*/ 4412873 h 5745307"/>
              <a:gd name="connsiteX51" fmla="*/ 4017567 w 4017567"/>
              <a:gd name="connsiteY51" fmla="*/ 4335236 h 5745307"/>
              <a:gd name="connsiteX0" fmla="*/ 2070038 w 3819159"/>
              <a:gd name="connsiteY0" fmla="*/ 0 h 5745307"/>
              <a:gd name="connsiteX1" fmla="*/ 1785866 w 3819159"/>
              <a:gd name="connsiteY1" fmla="*/ 133863 h 5745307"/>
              <a:gd name="connsiteX2" fmla="*/ 1800886 w 3819159"/>
              <a:gd name="connsiteY2" fmla="*/ 225981 h 5745307"/>
              <a:gd name="connsiteX3" fmla="*/ 1675071 w 3819159"/>
              <a:gd name="connsiteY3" fmla="*/ 325340 h 5745307"/>
              <a:gd name="connsiteX4" fmla="*/ 1537010 w 3819159"/>
              <a:gd name="connsiteY4" fmla="*/ 444260 h 5745307"/>
              <a:gd name="connsiteX5" fmla="*/ 1464379 w 3819159"/>
              <a:gd name="connsiteY5" fmla="*/ 463361 h 5745307"/>
              <a:gd name="connsiteX6" fmla="*/ 1159065 w 3819159"/>
              <a:gd name="connsiteY6" fmla="*/ 719689 h 5745307"/>
              <a:gd name="connsiteX7" fmla="*/ 1127911 w 3819159"/>
              <a:gd name="connsiteY7" fmla="*/ 919791 h 5745307"/>
              <a:gd name="connsiteX8" fmla="*/ 943405 w 3819159"/>
              <a:gd name="connsiteY8" fmla="*/ 1149777 h 5745307"/>
              <a:gd name="connsiteX9" fmla="*/ 793675 w 3819159"/>
              <a:gd name="connsiteY9" fmla="*/ 1254682 h 5745307"/>
              <a:gd name="connsiteX10" fmla="*/ 915600 w 3819159"/>
              <a:gd name="connsiteY10" fmla="*/ 1488827 h 5745307"/>
              <a:gd name="connsiteX11" fmla="*/ 734137 w 3819159"/>
              <a:gd name="connsiteY11" fmla="*/ 1646721 h 5745307"/>
              <a:gd name="connsiteX12" fmla="*/ 673752 w 3819159"/>
              <a:gd name="connsiteY12" fmla="*/ 1723896 h 5745307"/>
              <a:gd name="connsiteX13" fmla="*/ 678759 w 3819159"/>
              <a:gd name="connsiteY13" fmla="*/ 1811548 h 5745307"/>
              <a:gd name="connsiteX14" fmla="*/ 640633 w 3819159"/>
              <a:gd name="connsiteY14" fmla="*/ 1793524 h 5745307"/>
              <a:gd name="connsiteX15" fmla="*/ 564652 w 3819159"/>
              <a:gd name="connsiteY15" fmla="*/ 1817246 h 5745307"/>
              <a:gd name="connsiteX16" fmla="*/ 517899 w 3819159"/>
              <a:gd name="connsiteY16" fmla="*/ 1903973 h 5745307"/>
              <a:gd name="connsiteX17" fmla="*/ 576359 w 3819159"/>
              <a:gd name="connsiteY17" fmla="*/ 1978838 h 5745307"/>
              <a:gd name="connsiteX18" fmla="*/ 500954 w 3819159"/>
              <a:gd name="connsiteY18" fmla="*/ 2096373 h 5745307"/>
              <a:gd name="connsiteX19" fmla="*/ 359581 w 3819159"/>
              <a:gd name="connsiteY19" fmla="*/ 2296013 h 5745307"/>
              <a:gd name="connsiteX20" fmla="*/ 345410 w 3819159"/>
              <a:gd name="connsiteY20" fmla="*/ 2564972 h 5745307"/>
              <a:gd name="connsiteX21" fmla="*/ 215550 w 3819159"/>
              <a:gd name="connsiteY21" fmla="*/ 2693443 h 5745307"/>
              <a:gd name="connsiteX22" fmla="*/ 13447 w 3819159"/>
              <a:gd name="connsiteY22" fmla="*/ 2849181 h 5745307"/>
              <a:gd name="connsiteX23" fmla="*/ 187363 w 3819159"/>
              <a:gd name="connsiteY23" fmla="*/ 3218115 h 5745307"/>
              <a:gd name="connsiteX24" fmla="*/ 542200 w 3819159"/>
              <a:gd name="connsiteY24" fmla="*/ 3686406 h 5745307"/>
              <a:gd name="connsiteX25" fmla="*/ 743688 w 3819159"/>
              <a:gd name="connsiteY25" fmla="*/ 3991412 h 5745307"/>
              <a:gd name="connsiteX26" fmla="*/ 934587 w 3819159"/>
              <a:gd name="connsiteY26" fmla="*/ 4309048 h 5745307"/>
              <a:gd name="connsiteX27" fmla="*/ 1171073 w 3819159"/>
              <a:gd name="connsiteY27" fmla="*/ 4637981 h 5745307"/>
              <a:gd name="connsiteX28" fmla="*/ 1233199 w 3819159"/>
              <a:gd name="connsiteY28" fmla="*/ 4693386 h 5745307"/>
              <a:gd name="connsiteX29" fmla="*/ 1330277 w 3819159"/>
              <a:gd name="connsiteY29" fmla="*/ 4842089 h 5745307"/>
              <a:gd name="connsiteX30" fmla="*/ 1431606 w 3819159"/>
              <a:gd name="connsiteY30" fmla="*/ 5064630 h 5745307"/>
              <a:gd name="connsiteX31" fmla="*/ 1561002 w 3819159"/>
              <a:gd name="connsiteY31" fmla="*/ 5169533 h 5745307"/>
              <a:gd name="connsiteX32" fmla="*/ 1654776 w 3819159"/>
              <a:gd name="connsiteY32" fmla="*/ 5268121 h 5745307"/>
              <a:gd name="connsiteX33" fmla="*/ 1740732 w 3819159"/>
              <a:gd name="connsiteY33" fmla="*/ 5521830 h 5745307"/>
              <a:gd name="connsiteX34" fmla="*/ 1844519 w 3819159"/>
              <a:gd name="connsiteY34" fmla="*/ 5636746 h 5745307"/>
              <a:gd name="connsiteX35" fmla="*/ 1869119 w 3819159"/>
              <a:gd name="connsiteY35" fmla="*/ 5495232 h 5745307"/>
              <a:gd name="connsiteX36" fmla="*/ 1879294 w 3819159"/>
              <a:gd name="connsiteY36" fmla="*/ 5255489 h 5745307"/>
              <a:gd name="connsiteX37" fmla="*/ 1862996 w 3819159"/>
              <a:gd name="connsiteY37" fmla="*/ 5405425 h 5745307"/>
              <a:gd name="connsiteX38" fmla="*/ 1887612 w 3819159"/>
              <a:gd name="connsiteY38" fmla="*/ 5133641 h 5745307"/>
              <a:gd name="connsiteX39" fmla="*/ 1931245 w 3819159"/>
              <a:gd name="connsiteY39" fmla="*/ 4913360 h 5745307"/>
              <a:gd name="connsiteX40" fmla="*/ 2242374 w 3819159"/>
              <a:gd name="connsiteY40" fmla="*/ 4685837 h 5745307"/>
              <a:gd name="connsiteX41" fmla="*/ 2441628 w 3819159"/>
              <a:gd name="connsiteY41" fmla="*/ 4629304 h 5745307"/>
              <a:gd name="connsiteX42" fmla="*/ 2939265 w 3819159"/>
              <a:gd name="connsiteY42" fmla="*/ 5568813 h 5745307"/>
              <a:gd name="connsiteX43" fmla="*/ 3086282 w 3819159"/>
              <a:gd name="connsiteY43" fmla="*/ 5745307 h 5745307"/>
              <a:gd name="connsiteX44" fmla="*/ 3202962 w 3819159"/>
              <a:gd name="connsiteY44" fmla="*/ 5659411 h 5745307"/>
              <a:gd name="connsiteX45" fmla="*/ 3241189 w 3819159"/>
              <a:gd name="connsiteY45" fmla="*/ 5482549 h 5745307"/>
              <a:gd name="connsiteX46" fmla="*/ 3344706 w 3819159"/>
              <a:gd name="connsiteY46" fmla="*/ 5025349 h 5745307"/>
              <a:gd name="connsiteX47" fmla="*/ 3405091 w 3819159"/>
              <a:gd name="connsiteY47" fmla="*/ 4835568 h 5745307"/>
              <a:gd name="connsiteX48" fmla="*/ 3456850 w 3819159"/>
              <a:gd name="connsiteY48" fmla="*/ 4706171 h 5745307"/>
              <a:gd name="connsiteX49" fmla="*/ 3560367 w 3819159"/>
              <a:gd name="connsiteY49" fmla="*/ 4550896 h 5745307"/>
              <a:gd name="connsiteX50" fmla="*/ 3819159 w 3819159"/>
              <a:gd name="connsiteY50" fmla="*/ 4412873 h 5745307"/>
              <a:gd name="connsiteX0" fmla="*/ 2070038 w 3560367"/>
              <a:gd name="connsiteY0" fmla="*/ 0 h 5745307"/>
              <a:gd name="connsiteX1" fmla="*/ 1785866 w 3560367"/>
              <a:gd name="connsiteY1" fmla="*/ 133863 h 5745307"/>
              <a:gd name="connsiteX2" fmla="*/ 1800886 w 3560367"/>
              <a:gd name="connsiteY2" fmla="*/ 225981 h 5745307"/>
              <a:gd name="connsiteX3" fmla="*/ 1675071 w 3560367"/>
              <a:gd name="connsiteY3" fmla="*/ 325340 h 5745307"/>
              <a:gd name="connsiteX4" fmla="*/ 1537010 w 3560367"/>
              <a:gd name="connsiteY4" fmla="*/ 444260 h 5745307"/>
              <a:gd name="connsiteX5" fmla="*/ 1464379 w 3560367"/>
              <a:gd name="connsiteY5" fmla="*/ 463361 h 5745307"/>
              <a:gd name="connsiteX6" fmla="*/ 1159065 w 3560367"/>
              <a:gd name="connsiteY6" fmla="*/ 719689 h 5745307"/>
              <a:gd name="connsiteX7" fmla="*/ 1127911 w 3560367"/>
              <a:gd name="connsiteY7" fmla="*/ 919791 h 5745307"/>
              <a:gd name="connsiteX8" fmla="*/ 943405 w 3560367"/>
              <a:gd name="connsiteY8" fmla="*/ 1149777 h 5745307"/>
              <a:gd name="connsiteX9" fmla="*/ 793675 w 3560367"/>
              <a:gd name="connsiteY9" fmla="*/ 1254682 h 5745307"/>
              <a:gd name="connsiteX10" fmla="*/ 915600 w 3560367"/>
              <a:gd name="connsiteY10" fmla="*/ 1488827 h 5745307"/>
              <a:gd name="connsiteX11" fmla="*/ 734137 w 3560367"/>
              <a:gd name="connsiteY11" fmla="*/ 1646721 h 5745307"/>
              <a:gd name="connsiteX12" fmla="*/ 673752 w 3560367"/>
              <a:gd name="connsiteY12" fmla="*/ 1723896 h 5745307"/>
              <a:gd name="connsiteX13" fmla="*/ 678759 w 3560367"/>
              <a:gd name="connsiteY13" fmla="*/ 1811548 h 5745307"/>
              <a:gd name="connsiteX14" fmla="*/ 640633 w 3560367"/>
              <a:gd name="connsiteY14" fmla="*/ 1793524 h 5745307"/>
              <a:gd name="connsiteX15" fmla="*/ 564652 w 3560367"/>
              <a:gd name="connsiteY15" fmla="*/ 1817246 h 5745307"/>
              <a:gd name="connsiteX16" fmla="*/ 517899 w 3560367"/>
              <a:gd name="connsiteY16" fmla="*/ 1903973 h 5745307"/>
              <a:gd name="connsiteX17" fmla="*/ 576359 w 3560367"/>
              <a:gd name="connsiteY17" fmla="*/ 1978838 h 5745307"/>
              <a:gd name="connsiteX18" fmla="*/ 500954 w 3560367"/>
              <a:gd name="connsiteY18" fmla="*/ 2096373 h 5745307"/>
              <a:gd name="connsiteX19" fmla="*/ 359581 w 3560367"/>
              <a:gd name="connsiteY19" fmla="*/ 2296013 h 5745307"/>
              <a:gd name="connsiteX20" fmla="*/ 345410 w 3560367"/>
              <a:gd name="connsiteY20" fmla="*/ 2564972 h 5745307"/>
              <a:gd name="connsiteX21" fmla="*/ 215550 w 3560367"/>
              <a:gd name="connsiteY21" fmla="*/ 2693443 h 5745307"/>
              <a:gd name="connsiteX22" fmla="*/ 13447 w 3560367"/>
              <a:gd name="connsiteY22" fmla="*/ 2849181 h 5745307"/>
              <a:gd name="connsiteX23" fmla="*/ 187363 w 3560367"/>
              <a:gd name="connsiteY23" fmla="*/ 3218115 h 5745307"/>
              <a:gd name="connsiteX24" fmla="*/ 542200 w 3560367"/>
              <a:gd name="connsiteY24" fmla="*/ 3686406 h 5745307"/>
              <a:gd name="connsiteX25" fmla="*/ 743688 w 3560367"/>
              <a:gd name="connsiteY25" fmla="*/ 3991412 h 5745307"/>
              <a:gd name="connsiteX26" fmla="*/ 934587 w 3560367"/>
              <a:gd name="connsiteY26" fmla="*/ 4309048 h 5745307"/>
              <a:gd name="connsiteX27" fmla="*/ 1171073 w 3560367"/>
              <a:gd name="connsiteY27" fmla="*/ 4637981 h 5745307"/>
              <a:gd name="connsiteX28" fmla="*/ 1233199 w 3560367"/>
              <a:gd name="connsiteY28" fmla="*/ 4693386 h 5745307"/>
              <a:gd name="connsiteX29" fmla="*/ 1330277 w 3560367"/>
              <a:gd name="connsiteY29" fmla="*/ 4842089 h 5745307"/>
              <a:gd name="connsiteX30" fmla="*/ 1431606 w 3560367"/>
              <a:gd name="connsiteY30" fmla="*/ 5064630 h 5745307"/>
              <a:gd name="connsiteX31" fmla="*/ 1561002 w 3560367"/>
              <a:gd name="connsiteY31" fmla="*/ 5169533 h 5745307"/>
              <a:gd name="connsiteX32" fmla="*/ 1654776 w 3560367"/>
              <a:gd name="connsiteY32" fmla="*/ 5268121 h 5745307"/>
              <a:gd name="connsiteX33" fmla="*/ 1740732 w 3560367"/>
              <a:gd name="connsiteY33" fmla="*/ 5521830 h 5745307"/>
              <a:gd name="connsiteX34" fmla="*/ 1844519 w 3560367"/>
              <a:gd name="connsiteY34" fmla="*/ 5636746 h 5745307"/>
              <a:gd name="connsiteX35" fmla="*/ 1869119 w 3560367"/>
              <a:gd name="connsiteY35" fmla="*/ 5495232 h 5745307"/>
              <a:gd name="connsiteX36" fmla="*/ 1879294 w 3560367"/>
              <a:gd name="connsiteY36" fmla="*/ 5255489 h 5745307"/>
              <a:gd name="connsiteX37" fmla="*/ 1862996 w 3560367"/>
              <a:gd name="connsiteY37" fmla="*/ 5405425 h 5745307"/>
              <a:gd name="connsiteX38" fmla="*/ 1887612 w 3560367"/>
              <a:gd name="connsiteY38" fmla="*/ 5133641 h 5745307"/>
              <a:gd name="connsiteX39" fmla="*/ 1931245 w 3560367"/>
              <a:gd name="connsiteY39" fmla="*/ 4913360 h 5745307"/>
              <a:gd name="connsiteX40" fmla="*/ 2242374 w 3560367"/>
              <a:gd name="connsiteY40" fmla="*/ 4685837 h 5745307"/>
              <a:gd name="connsiteX41" fmla="*/ 2441628 w 3560367"/>
              <a:gd name="connsiteY41" fmla="*/ 4629304 h 5745307"/>
              <a:gd name="connsiteX42" fmla="*/ 2939265 w 3560367"/>
              <a:gd name="connsiteY42" fmla="*/ 5568813 h 5745307"/>
              <a:gd name="connsiteX43" fmla="*/ 3086282 w 3560367"/>
              <a:gd name="connsiteY43" fmla="*/ 5745307 h 5745307"/>
              <a:gd name="connsiteX44" fmla="*/ 3202962 w 3560367"/>
              <a:gd name="connsiteY44" fmla="*/ 5659411 h 5745307"/>
              <a:gd name="connsiteX45" fmla="*/ 3241189 w 3560367"/>
              <a:gd name="connsiteY45" fmla="*/ 5482549 h 5745307"/>
              <a:gd name="connsiteX46" fmla="*/ 3344706 w 3560367"/>
              <a:gd name="connsiteY46" fmla="*/ 5025349 h 5745307"/>
              <a:gd name="connsiteX47" fmla="*/ 3405091 w 3560367"/>
              <a:gd name="connsiteY47" fmla="*/ 4835568 h 5745307"/>
              <a:gd name="connsiteX48" fmla="*/ 3456850 w 3560367"/>
              <a:gd name="connsiteY48" fmla="*/ 4706171 h 5745307"/>
              <a:gd name="connsiteX49" fmla="*/ 3560367 w 3560367"/>
              <a:gd name="connsiteY49" fmla="*/ 4550896 h 5745307"/>
              <a:gd name="connsiteX0" fmla="*/ 2070038 w 3456850"/>
              <a:gd name="connsiteY0" fmla="*/ 0 h 5745307"/>
              <a:gd name="connsiteX1" fmla="*/ 1785866 w 3456850"/>
              <a:gd name="connsiteY1" fmla="*/ 133863 h 5745307"/>
              <a:gd name="connsiteX2" fmla="*/ 1800886 w 3456850"/>
              <a:gd name="connsiteY2" fmla="*/ 225981 h 5745307"/>
              <a:gd name="connsiteX3" fmla="*/ 1675071 w 3456850"/>
              <a:gd name="connsiteY3" fmla="*/ 325340 h 5745307"/>
              <a:gd name="connsiteX4" fmla="*/ 1537010 w 3456850"/>
              <a:gd name="connsiteY4" fmla="*/ 444260 h 5745307"/>
              <a:gd name="connsiteX5" fmla="*/ 1464379 w 3456850"/>
              <a:gd name="connsiteY5" fmla="*/ 463361 h 5745307"/>
              <a:gd name="connsiteX6" fmla="*/ 1159065 w 3456850"/>
              <a:gd name="connsiteY6" fmla="*/ 719689 h 5745307"/>
              <a:gd name="connsiteX7" fmla="*/ 1127911 w 3456850"/>
              <a:gd name="connsiteY7" fmla="*/ 919791 h 5745307"/>
              <a:gd name="connsiteX8" fmla="*/ 943405 w 3456850"/>
              <a:gd name="connsiteY8" fmla="*/ 1149777 h 5745307"/>
              <a:gd name="connsiteX9" fmla="*/ 793675 w 3456850"/>
              <a:gd name="connsiteY9" fmla="*/ 1254682 h 5745307"/>
              <a:gd name="connsiteX10" fmla="*/ 915600 w 3456850"/>
              <a:gd name="connsiteY10" fmla="*/ 1488827 h 5745307"/>
              <a:gd name="connsiteX11" fmla="*/ 734137 w 3456850"/>
              <a:gd name="connsiteY11" fmla="*/ 1646721 h 5745307"/>
              <a:gd name="connsiteX12" fmla="*/ 673752 w 3456850"/>
              <a:gd name="connsiteY12" fmla="*/ 1723896 h 5745307"/>
              <a:gd name="connsiteX13" fmla="*/ 678759 w 3456850"/>
              <a:gd name="connsiteY13" fmla="*/ 1811548 h 5745307"/>
              <a:gd name="connsiteX14" fmla="*/ 640633 w 3456850"/>
              <a:gd name="connsiteY14" fmla="*/ 1793524 h 5745307"/>
              <a:gd name="connsiteX15" fmla="*/ 564652 w 3456850"/>
              <a:gd name="connsiteY15" fmla="*/ 1817246 h 5745307"/>
              <a:gd name="connsiteX16" fmla="*/ 517899 w 3456850"/>
              <a:gd name="connsiteY16" fmla="*/ 1903973 h 5745307"/>
              <a:gd name="connsiteX17" fmla="*/ 576359 w 3456850"/>
              <a:gd name="connsiteY17" fmla="*/ 1978838 h 5745307"/>
              <a:gd name="connsiteX18" fmla="*/ 500954 w 3456850"/>
              <a:gd name="connsiteY18" fmla="*/ 2096373 h 5745307"/>
              <a:gd name="connsiteX19" fmla="*/ 359581 w 3456850"/>
              <a:gd name="connsiteY19" fmla="*/ 2296013 h 5745307"/>
              <a:gd name="connsiteX20" fmla="*/ 345410 w 3456850"/>
              <a:gd name="connsiteY20" fmla="*/ 2564972 h 5745307"/>
              <a:gd name="connsiteX21" fmla="*/ 215550 w 3456850"/>
              <a:gd name="connsiteY21" fmla="*/ 2693443 h 5745307"/>
              <a:gd name="connsiteX22" fmla="*/ 13447 w 3456850"/>
              <a:gd name="connsiteY22" fmla="*/ 2849181 h 5745307"/>
              <a:gd name="connsiteX23" fmla="*/ 187363 w 3456850"/>
              <a:gd name="connsiteY23" fmla="*/ 3218115 h 5745307"/>
              <a:gd name="connsiteX24" fmla="*/ 542200 w 3456850"/>
              <a:gd name="connsiteY24" fmla="*/ 3686406 h 5745307"/>
              <a:gd name="connsiteX25" fmla="*/ 743688 w 3456850"/>
              <a:gd name="connsiteY25" fmla="*/ 3991412 h 5745307"/>
              <a:gd name="connsiteX26" fmla="*/ 934587 w 3456850"/>
              <a:gd name="connsiteY26" fmla="*/ 4309048 h 5745307"/>
              <a:gd name="connsiteX27" fmla="*/ 1171073 w 3456850"/>
              <a:gd name="connsiteY27" fmla="*/ 4637981 h 5745307"/>
              <a:gd name="connsiteX28" fmla="*/ 1233199 w 3456850"/>
              <a:gd name="connsiteY28" fmla="*/ 4693386 h 5745307"/>
              <a:gd name="connsiteX29" fmla="*/ 1330277 w 3456850"/>
              <a:gd name="connsiteY29" fmla="*/ 4842089 h 5745307"/>
              <a:gd name="connsiteX30" fmla="*/ 1431606 w 3456850"/>
              <a:gd name="connsiteY30" fmla="*/ 5064630 h 5745307"/>
              <a:gd name="connsiteX31" fmla="*/ 1561002 w 3456850"/>
              <a:gd name="connsiteY31" fmla="*/ 5169533 h 5745307"/>
              <a:gd name="connsiteX32" fmla="*/ 1654776 w 3456850"/>
              <a:gd name="connsiteY32" fmla="*/ 5268121 h 5745307"/>
              <a:gd name="connsiteX33" fmla="*/ 1740732 w 3456850"/>
              <a:gd name="connsiteY33" fmla="*/ 5521830 h 5745307"/>
              <a:gd name="connsiteX34" fmla="*/ 1844519 w 3456850"/>
              <a:gd name="connsiteY34" fmla="*/ 5636746 h 5745307"/>
              <a:gd name="connsiteX35" fmla="*/ 1869119 w 3456850"/>
              <a:gd name="connsiteY35" fmla="*/ 5495232 h 5745307"/>
              <a:gd name="connsiteX36" fmla="*/ 1879294 w 3456850"/>
              <a:gd name="connsiteY36" fmla="*/ 5255489 h 5745307"/>
              <a:gd name="connsiteX37" fmla="*/ 1862996 w 3456850"/>
              <a:gd name="connsiteY37" fmla="*/ 5405425 h 5745307"/>
              <a:gd name="connsiteX38" fmla="*/ 1887612 w 3456850"/>
              <a:gd name="connsiteY38" fmla="*/ 5133641 h 5745307"/>
              <a:gd name="connsiteX39" fmla="*/ 1931245 w 3456850"/>
              <a:gd name="connsiteY39" fmla="*/ 4913360 h 5745307"/>
              <a:gd name="connsiteX40" fmla="*/ 2242374 w 3456850"/>
              <a:gd name="connsiteY40" fmla="*/ 4685837 h 5745307"/>
              <a:gd name="connsiteX41" fmla="*/ 2441628 w 3456850"/>
              <a:gd name="connsiteY41" fmla="*/ 4629304 h 5745307"/>
              <a:gd name="connsiteX42" fmla="*/ 2939265 w 3456850"/>
              <a:gd name="connsiteY42" fmla="*/ 5568813 h 5745307"/>
              <a:gd name="connsiteX43" fmla="*/ 3086282 w 3456850"/>
              <a:gd name="connsiteY43" fmla="*/ 5745307 h 5745307"/>
              <a:gd name="connsiteX44" fmla="*/ 3202962 w 3456850"/>
              <a:gd name="connsiteY44" fmla="*/ 5659411 h 5745307"/>
              <a:gd name="connsiteX45" fmla="*/ 3241189 w 3456850"/>
              <a:gd name="connsiteY45" fmla="*/ 5482549 h 5745307"/>
              <a:gd name="connsiteX46" fmla="*/ 3344706 w 3456850"/>
              <a:gd name="connsiteY46" fmla="*/ 5025349 h 5745307"/>
              <a:gd name="connsiteX47" fmla="*/ 3405091 w 3456850"/>
              <a:gd name="connsiteY47" fmla="*/ 4835568 h 5745307"/>
              <a:gd name="connsiteX48" fmla="*/ 3456850 w 3456850"/>
              <a:gd name="connsiteY48" fmla="*/ 4706171 h 5745307"/>
              <a:gd name="connsiteX0" fmla="*/ 2070038 w 3405091"/>
              <a:gd name="connsiteY0" fmla="*/ 0 h 5745307"/>
              <a:gd name="connsiteX1" fmla="*/ 1785866 w 3405091"/>
              <a:gd name="connsiteY1" fmla="*/ 133863 h 5745307"/>
              <a:gd name="connsiteX2" fmla="*/ 1800886 w 3405091"/>
              <a:gd name="connsiteY2" fmla="*/ 225981 h 5745307"/>
              <a:gd name="connsiteX3" fmla="*/ 1675071 w 3405091"/>
              <a:gd name="connsiteY3" fmla="*/ 325340 h 5745307"/>
              <a:gd name="connsiteX4" fmla="*/ 1537010 w 3405091"/>
              <a:gd name="connsiteY4" fmla="*/ 444260 h 5745307"/>
              <a:gd name="connsiteX5" fmla="*/ 1464379 w 3405091"/>
              <a:gd name="connsiteY5" fmla="*/ 463361 h 5745307"/>
              <a:gd name="connsiteX6" fmla="*/ 1159065 w 3405091"/>
              <a:gd name="connsiteY6" fmla="*/ 719689 h 5745307"/>
              <a:gd name="connsiteX7" fmla="*/ 1127911 w 3405091"/>
              <a:gd name="connsiteY7" fmla="*/ 919791 h 5745307"/>
              <a:gd name="connsiteX8" fmla="*/ 943405 w 3405091"/>
              <a:gd name="connsiteY8" fmla="*/ 1149777 h 5745307"/>
              <a:gd name="connsiteX9" fmla="*/ 793675 w 3405091"/>
              <a:gd name="connsiteY9" fmla="*/ 1254682 h 5745307"/>
              <a:gd name="connsiteX10" fmla="*/ 915600 w 3405091"/>
              <a:gd name="connsiteY10" fmla="*/ 1488827 h 5745307"/>
              <a:gd name="connsiteX11" fmla="*/ 734137 w 3405091"/>
              <a:gd name="connsiteY11" fmla="*/ 1646721 h 5745307"/>
              <a:gd name="connsiteX12" fmla="*/ 673752 w 3405091"/>
              <a:gd name="connsiteY12" fmla="*/ 1723896 h 5745307"/>
              <a:gd name="connsiteX13" fmla="*/ 678759 w 3405091"/>
              <a:gd name="connsiteY13" fmla="*/ 1811548 h 5745307"/>
              <a:gd name="connsiteX14" fmla="*/ 640633 w 3405091"/>
              <a:gd name="connsiteY14" fmla="*/ 1793524 h 5745307"/>
              <a:gd name="connsiteX15" fmla="*/ 564652 w 3405091"/>
              <a:gd name="connsiteY15" fmla="*/ 1817246 h 5745307"/>
              <a:gd name="connsiteX16" fmla="*/ 517899 w 3405091"/>
              <a:gd name="connsiteY16" fmla="*/ 1903973 h 5745307"/>
              <a:gd name="connsiteX17" fmla="*/ 576359 w 3405091"/>
              <a:gd name="connsiteY17" fmla="*/ 1978838 h 5745307"/>
              <a:gd name="connsiteX18" fmla="*/ 500954 w 3405091"/>
              <a:gd name="connsiteY18" fmla="*/ 2096373 h 5745307"/>
              <a:gd name="connsiteX19" fmla="*/ 359581 w 3405091"/>
              <a:gd name="connsiteY19" fmla="*/ 2296013 h 5745307"/>
              <a:gd name="connsiteX20" fmla="*/ 345410 w 3405091"/>
              <a:gd name="connsiteY20" fmla="*/ 2564972 h 5745307"/>
              <a:gd name="connsiteX21" fmla="*/ 215550 w 3405091"/>
              <a:gd name="connsiteY21" fmla="*/ 2693443 h 5745307"/>
              <a:gd name="connsiteX22" fmla="*/ 13447 w 3405091"/>
              <a:gd name="connsiteY22" fmla="*/ 2849181 h 5745307"/>
              <a:gd name="connsiteX23" fmla="*/ 187363 w 3405091"/>
              <a:gd name="connsiteY23" fmla="*/ 3218115 h 5745307"/>
              <a:gd name="connsiteX24" fmla="*/ 542200 w 3405091"/>
              <a:gd name="connsiteY24" fmla="*/ 3686406 h 5745307"/>
              <a:gd name="connsiteX25" fmla="*/ 743688 w 3405091"/>
              <a:gd name="connsiteY25" fmla="*/ 3991412 h 5745307"/>
              <a:gd name="connsiteX26" fmla="*/ 934587 w 3405091"/>
              <a:gd name="connsiteY26" fmla="*/ 4309048 h 5745307"/>
              <a:gd name="connsiteX27" fmla="*/ 1171073 w 3405091"/>
              <a:gd name="connsiteY27" fmla="*/ 4637981 h 5745307"/>
              <a:gd name="connsiteX28" fmla="*/ 1233199 w 3405091"/>
              <a:gd name="connsiteY28" fmla="*/ 4693386 h 5745307"/>
              <a:gd name="connsiteX29" fmla="*/ 1330277 w 3405091"/>
              <a:gd name="connsiteY29" fmla="*/ 4842089 h 5745307"/>
              <a:gd name="connsiteX30" fmla="*/ 1431606 w 3405091"/>
              <a:gd name="connsiteY30" fmla="*/ 5064630 h 5745307"/>
              <a:gd name="connsiteX31" fmla="*/ 1561002 w 3405091"/>
              <a:gd name="connsiteY31" fmla="*/ 5169533 h 5745307"/>
              <a:gd name="connsiteX32" fmla="*/ 1654776 w 3405091"/>
              <a:gd name="connsiteY32" fmla="*/ 5268121 h 5745307"/>
              <a:gd name="connsiteX33" fmla="*/ 1740732 w 3405091"/>
              <a:gd name="connsiteY33" fmla="*/ 5521830 h 5745307"/>
              <a:gd name="connsiteX34" fmla="*/ 1844519 w 3405091"/>
              <a:gd name="connsiteY34" fmla="*/ 5636746 h 5745307"/>
              <a:gd name="connsiteX35" fmla="*/ 1869119 w 3405091"/>
              <a:gd name="connsiteY35" fmla="*/ 5495232 h 5745307"/>
              <a:gd name="connsiteX36" fmla="*/ 1879294 w 3405091"/>
              <a:gd name="connsiteY36" fmla="*/ 5255489 h 5745307"/>
              <a:gd name="connsiteX37" fmla="*/ 1862996 w 3405091"/>
              <a:gd name="connsiteY37" fmla="*/ 5405425 h 5745307"/>
              <a:gd name="connsiteX38" fmla="*/ 1887612 w 3405091"/>
              <a:gd name="connsiteY38" fmla="*/ 5133641 h 5745307"/>
              <a:gd name="connsiteX39" fmla="*/ 1931245 w 3405091"/>
              <a:gd name="connsiteY39" fmla="*/ 4913360 h 5745307"/>
              <a:gd name="connsiteX40" fmla="*/ 2242374 w 3405091"/>
              <a:gd name="connsiteY40" fmla="*/ 4685837 h 5745307"/>
              <a:gd name="connsiteX41" fmla="*/ 2441628 w 3405091"/>
              <a:gd name="connsiteY41" fmla="*/ 4629304 h 5745307"/>
              <a:gd name="connsiteX42" fmla="*/ 2939265 w 3405091"/>
              <a:gd name="connsiteY42" fmla="*/ 5568813 h 5745307"/>
              <a:gd name="connsiteX43" fmla="*/ 3086282 w 3405091"/>
              <a:gd name="connsiteY43" fmla="*/ 5745307 h 5745307"/>
              <a:gd name="connsiteX44" fmla="*/ 3202962 w 3405091"/>
              <a:gd name="connsiteY44" fmla="*/ 5659411 h 5745307"/>
              <a:gd name="connsiteX45" fmla="*/ 3241189 w 3405091"/>
              <a:gd name="connsiteY45" fmla="*/ 5482549 h 5745307"/>
              <a:gd name="connsiteX46" fmla="*/ 3344706 w 3405091"/>
              <a:gd name="connsiteY46" fmla="*/ 5025349 h 5745307"/>
              <a:gd name="connsiteX47" fmla="*/ 3405091 w 3405091"/>
              <a:gd name="connsiteY47" fmla="*/ 4835568 h 5745307"/>
              <a:gd name="connsiteX0" fmla="*/ 2070038 w 3344706"/>
              <a:gd name="connsiteY0" fmla="*/ 0 h 5745307"/>
              <a:gd name="connsiteX1" fmla="*/ 1785866 w 3344706"/>
              <a:gd name="connsiteY1" fmla="*/ 133863 h 5745307"/>
              <a:gd name="connsiteX2" fmla="*/ 1800886 w 3344706"/>
              <a:gd name="connsiteY2" fmla="*/ 225981 h 5745307"/>
              <a:gd name="connsiteX3" fmla="*/ 1675071 w 3344706"/>
              <a:gd name="connsiteY3" fmla="*/ 325340 h 5745307"/>
              <a:gd name="connsiteX4" fmla="*/ 1537010 w 3344706"/>
              <a:gd name="connsiteY4" fmla="*/ 444260 h 5745307"/>
              <a:gd name="connsiteX5" fmla="*/ 1464379 w 3344706"/>
              <a:gd name="connsiteY5" fmla="*/ 463361 h 5745307"/>
              <a:gd name="connsiteX6" fmla="*/ 1159065 w 3344706"/>
              <a:gd name="connsiteY6" fmla="*/ 719689 h 5745307"/>
              <a:gd name="connsiteX7" fmla="*/ 1127911 w 3344706"/>
              <a:gd name="connsiteY7" fmla="*/ 919791 h 5745307"/>
              <a:gd name="connsiteX8" fmla="*/ 943405 w 3344706"/>
              <a:gd name="connsiteY8" fmla="*/ 1149777 h 5745307"/>
              <a:gd name="connsiteX9" fmla="*/ 793675 w 3344706"/>
              <a:gd name="connsiteY9" fmla="*/ 1254682 h 5745307"/>
              <a:gd name="connsiteX10" fmla="*/ 915600 w 3344706"/>
              <a:gd name="connsiteY10" fmla="*/ 1488827 h 5745307"/>
              <a:gd name="connsiteX11" fmla="*/ 734137 w 3344706"/>
              <a:gd name="connsiteY11" fmla="*/ 1646721 h 5745307"/>
              <a:gd name="connsiteX12" fmla="*/ 673752 w 3344706"/>
              <a:gd name="connsiteY12" fmla="*/ 1723896 h 5745307"/>
              <a:gd name="connsiteX13" fmla="*/ 678759 w 3344706"/>
              <a:gd name="connsiteY13" fmla="*/ 1811548 h 5745307"/>
              <a:gd name="connsiteX14" fmla="*/ 640633 w 3344706"/>
              <a:gd name="connsiteY14" fmla="*/ 1793524 h 5745307"/>
              <a:gd name="connsiteX15" fmla="*/ 564652 w 3344706"/>
              <a:gd name="connsiteY15" fmla="*/ 1817246 h 5745307"/>
              <a:gd name="connsiteX16" fmla="*/ 517899 w 3344706"/>
              <a:gd name="connsiteY16" fmla="*/ 1903973 h 5745307"/>
              <a:gd name="connsiteX17" fmla="*/ 576359 w 3344706"/>
              <a:gd name="connsiteY17" fmla="*/ 1978838 h 5745307"/>
              <a:gd name="connsiteX18" fmla="*/ 500954 w 3344706"/>
              <a:gd name="connsiteY18" fmla="*/ 2096373 h 5745307"/>
              <a:gd name="connsiteX19" fmla="*/ 359581 w 3344706"/>
              <a:gd name="connsiteY19" fmla="*/ 2296013 h 5745307"/>
              <a:gd name="connsiteX20" fmla="*/ 345410 w 3344706"/>
              <a:gd name="connsiteY20" fmla="*/ 2564972 h 5745307"/>
              <a:gd name="connsiteX21" fmla="*/ 215550 w 3344706"/>
              <a:gd name="connsiteY21" fmla="*/ 2693443 h 5745307"/>
              <a:gd name="connsiteX22" fmla="*/ 13447 w 3344706"/>
              <a:gd name="connsiteY22" fmla="*/ 2849181 h 5745307"/>
              <a:gd name="connsiteX23" fmla="*/ 187363 w 3344706"/>
              <a:gd name="connsiteY23" fmla="*/ 3218115 h 5745307"/>
              <a:gd name="connsiteX24" fmla="*/ 542200 w 3344706"/>
              <a:gd name="connsiteY24" fmla="*/ 3686406 h 5745307"/>
              <a:gd name="connsiteX25" fmla="*/ 743688 w 3344706"/>
              <a:gd name="connsiteY25" fmla="*/ 3991412 h 5745307"/>
              <a:gd name="connsiteX26" fmla="*/ 934587 w 3344706"/>
              <a:gd name="connsiteY26" fmla="*/ 4309048 h 5745307"/>
              <a:gd name="connsiteX27" fmla="*/ 1171073 w 3344706"/>
              <a:gd name="connsiteY27" fmla="*/ 4637981 h 5745307"/>
              <a:gd name="connsiteX28" fmla="*/ 1233199 w 3344706"/>
              <a:gd name="connsiteY28" fmla="*/ 4693386 h 5745307"/>
              <a:gd name="connsiteX29" fmla="*/ 1330277 w 3344706"/>
              <a:gd name="connsiteY29" fmla="*/ 4842089 h 5745307"/>
              <a:gd name="connsiteX30" fmla="*/ 1431606 w 3344706"/>
              <a:gd name="connsiteY30" fmla="*/ 5064630 h 5745307"/>
              <a:gd name="connsiteX31" fmla="*/ 1561002 w 3344706"/>
              <a:gd name="connsiteY31" fmla="*/ 5169533 h 5745307"/>
              <a:gd name="connsiteX32" fmla="*/ 1654776 w 3344706"/>
              <a:gd name="connsiteY32" fmla="*/ 5268121 h 5745307"/>
              <a:gd name="connsiteX33" fmla="*/ 1740732 w 3344706"/>
              <a:gd name="connsiteY33" fmla="*/ 5521830 h 5745307"/>
              <a:gd name="connsiteX34" fmla="*/ 1844519 w 3344706"/>
              <a:gd name="connsiteY34" fmla="*/ 5636746 h 5745307"/>
              <a:gd name="connsiteX35" fmla="*/ 1869119 w 3344706"/>
              <a:gd name="connsiteY35" fmla="*/ 5495232 h 5745307"/>
              <a:gd name="connsiteX36" fmla="*/ 1879294 w 3344706"/>
              <a:gd name="connsiteY36" fmla="*/ 5255489 h 5745307"/>
              <a:gd name="connsiteX37" fmla="*/ 1862996 w 3344706"/>
              <a:gd name="connsiteY37" fmla="*/ 5405425 h 5745307"/>
              <a:gd name="connsiteX38" fmla="*/ 1887612 w 3344706"/>
              <a:gd name="connsiteY38" fmla="*/ 5133641 h 5745307"/>
              <a:gd name="connsiteX39" fmla="*/ 1931245 w 3344706"/>
              <a:gd name="connsiteY39" fmla="*/ 4913360 h 5745307"/>
              <a:gd name="connsiteX40" fmla="*/ 2242374 w 3344706"/>
              <a:gd name="connsiteY40" fmla="*/ 4685837 h 5745307"/>
              <a:gd name="connsiteX41" fmla="*/ 2441628 w 3344706"/>
              <a:gd name="connsiteY41" fmla="*/ 4629304 h 5745307"/>
              <a:gd name="connsiteX42" fmla="*/ 2939265 w 3344706"/>
              <a:gd name="connsiteY42" fmla="*/ 5568813 h 5745307"/>
              <a:gd name="connsiteX43" fmla="*/ 3086282 w 3344706"/>
              <a:gd name="connsiteY43" fmla="*/ 5745307 h 5745307"/>
              <a:gd name="connsiteX44" fmla="*/ 3202962 w 3344706"/>
              <a:gd name="connsiteY44" fmla="*/ 5659411 h 5745307"/>
              <a:gd name="connsiteX45" fmla="*/ 3241189 w 3344706"/>
              <a:gd name="connsiteY45" fmla="*/ 5482549 h 5745307"/>
              <a:gd name="connsiteX46" fmla="*/ 3344706 w 3344706"/>
              <a:gd name="connsiteY46" fmla="*/ 5025349 h 5745307"/>
              <a:gd name="connsiteX0" fmla="*/ 2070038 w 3241190"/>
              <a:gd name="connsiteY0" fmla="*/ 0 h 5745307"/>
              <a:gd name="connsiteX1" fmla="*/ 1785866 w 3241190"/>
              <a:gd name="connsiteY1" fmla="*/ 133863 h 5745307"/>
              <a:gd name="connsiteX2" fmla="*/ 1800886 w 3241190"/>
              <a:gd name="connsiteY2" fmla="*/ 225981 h 5745307"/>
              <a:gd name="connsiteX3" fmla="*/ 1675071 w 3241190"/>
              <a:gd name="connsiteY3" fmla="*/ 325340 h 5745307"/>
              <a:gd name="connsiteX4" fmla="*/ 1537010 w 3241190"/>
              <a:gd name="connsiteY4" fmla="*/ 444260 h 5745307"/>
              <a:gd name="connsiteX5" fmla="*/ 1464379 w 3241190"/>
              <a:gd name="connsiteY5" fmla="*/ 463361 h 5745307"/>
              <a:gd name="connsiteX6" fmla="*/ 1159065 w 3241190"/>
              <a:gd name="connsiteY6" fmla="*/ 719689 h 5745307"/>
              <a:gd name="connsiteX7" fmla="*/ 1127911 w 3241190"/>
              <a:gd name="connsiteY7" fmla="*/ 919791 h 5745307"/>
              <a:gd name="connsiteX8" fmla="*/ 943405 w 3241190"/>
              <a:gd name="connsiteY8" fmla="*/ 1149777 h 5745307"/>
              <a:gd name="connsiteX9" fmla="*/ 793675 w 3241190"/>
              <a:gd name="connsiteY9" fmla="*/ 1254682 h 5745307"/>
              <a:gd name="connsiteX10" fmla="*/ 915600 w 3241190"/>
              <a:gd name="connsiteY10" fmla="*/ 1488827 h 5745307"/>
              <a:gd name="connsiteX11" fmla="*/ 734137 w 3241190"/>
              <a:gd name="connsiteY11" fmla="*/ 1646721 h 5745307"/>
              <a:gd name="connsiteX12" fmla="*/ 673752 w 3241190"/>
              <a:gd name="connsiteY12" fmla="*/ 1723896 h 5745307"/>
              <a:gd name="connsiteX13" fmla="*/ 678759 w 3241190"/>
              <a:gd name="connsiteY13" fmla="*/ 1811548 h 5745307"/>
              <a:gd name="connsiteX14" fmla="*/ 640633 w 3241190"/>
              <a:gd name="connsiteY14" fmla="*/ 1793524 h 5745307"/>
              <a:gd name="connsiteX15" fmla="*/ 564652 w 3241190"/>
              <a:gd name="connsiteY15" fmla="*/ 1817246 h 5745307"/>
              <a:gd name="connsiteX16" fmla="*/ 517899 w 3241190"/>
              <a:gd name="connsiteY16" fmla="*/ 1903973 h 5745307"/>
              <a:gd name="connsiteX17" fmla="*/ 576359 w 3241190"/>
              <a:gd name="connsiteY17" fmla="*/ 1978838 h 5745307"/>
              <a:gd name="connsiteX18" fmla="*/ 500954 w 3241190"/>
              <a:gd name="connsiteY18" fmla="*/ 2096373 h 5745307"/>
              <a:gd name="connsiteX19" fmla="*/ 359581 w 3241190"/>
              <a:gd name="connsiteY19" fmla="*/ 2296013 h 5745307"/>
              <a:gd name="connsiteX20" fmla="*/ 345410 w 3241190"/>
              <a:gd name="connsiteY20" fmla="*/ 2564972 h 5745307"/>
              <a:gd name="connsiteX21" fmla="*/ 215550 w 3241190"/>
              <a:gd name="connsiteY21" fmla="*/ 2693443 h 5745307"/>
              <a:gd name="connsiteX22" fmla="*/ 13447 w 3241190"/>
              <a:gd name="connsiteY22" fmla="*/ 2849181 h 5745307"/>
              <a:gd name="connsiteX23" fmla="*/ 187363 w 3241190"/>
              <a:gd name="connsiteY23" fmla="*/ 3218115 h 5745307"/>
              <a:gd name="connsiteX24" fmla="*/ 542200 w 3241190"/>
              <a:gd name="connsiteY24" fmla="*/ 3686406 h 5745307"/>
              <a:gd name="connsiteX25" fmla="*/ 743688 w 3241190"/>
              <a:gd name="connsiteY25" fmla="*/ 3991412 h 5745307"/>
              <a:gd name="connsiteX26" fmla="*/ 934587 w 3241190"/>
              <a:gd name="connsiteY26" fmla="*/ 4309048 h 5745307"/>
              <a:gd name="connsiteX27" fmla="*/ 1171073 w 3241190"/>
              <a:gd name="connsiteY27" fmla="*/ 4637981 h 5745307"/>
              <a:gd name="connsiteX28" fmla="*/ 1233199 w 3241190"/>
              <a:gd name="connsiteY28" fmla="*/ 4693386 h 5745307"/>
              <a:gd name="connsiteX29" fmla="*/ 1330277 w 3241190"/>
              <a:gd name="connsiteY29" fmla="*/ 4842089 h 5745307"/>
              <a:gd name="connsiteX30" fmla="*/ 1431606 w 3241190"/>
              <a:gd name="connsiteY30" fmla="*/ 5064630 h 5745307"/>
              <a:gd name="connsiteX31" fmla="*/ 1561002 w 3241190"/>
              <a:gd name="connsiteY31" fmla="*/ 5169533 h 5745307"/>
              <a:gd name="connsiteX32" fmla="*/ 1654776 w 3241190"/>
              <a:gd name="connsiteY32" fmla="*/ 5268121 h 5745307"/>
              <a:gd name="connsiteX33" fmla="*/ 1740732 w 3241190"/>
              <a:gd name="connsiteY33" fmla="*/ 5521830 h 5745307"/>
              <a:gd name="connsiteX34" fmla="*/ 1844519 w 3241190"/>
              <a:gd name="connsiteY34" fmla="*/ 5636746 h 5745307"/>
              <a:gd name="connsiteX35" fmla="*/ 1869119 w 3241190"/>
              <a:gd name="connsiteY35" fmla="*/ 5495232 h 5745307"/>
              <a:gd name="connsiteX36" fmla="*/ 1879294 w 3241190"/>
              <a:gd name="connsiteY36" fmla="*/ 5255489 h 5745307"/>
              <a:gd name="connsiteX37" fmla="*/ 1862996 w 3241190"/>
              <a:gd name="connsiteY37" fmla="*/ 5405425 h 5745307"/>
              <a:gd name="connsiteX38" fmla="*/ 1887612 w 3241190"/>
              <a:gd name="connsiteY38" fmla="*/ 5133641 h 5745307"/>
              <a:gd name="connsiteX39" fmla="*/ 1931245 w 3241190"/>
              <a:gd name="connsiteY39" fmla="*/ 4913360 h 5745307"/>
              <a:gd name="connsiteX40" fmla="*/ 2242374 w 3241190"/>
              <a:gd name="connsiteY40" fmla="*/ 4685837 h 5745307"/>
              <a:gd name="connsiteX41" fmla="*/ 2441628 w 3241190"/>
              <a:gd name="connsiteY41" fmla="*/ 4629304 h 5745307"/>
              <a:gd name="connsiteX42" fmla="*/ 2939265 w 3241190"/>
              <a:gd name="connsiteY42" fmla="*/ 5568813 h 5745307"/>
              <a:gd name="connsiteX43" fmla="*/ 3086282 w 3241190"/>
              <a:gd name="connsiteY43" fmla="*/ 5745307 h 5745307"/>
              <a:gd name="connsiteX44" fmla="*/ 3202962 w 3241190"/>
              <a:gd name="connsiteY44" fmla="*/ 5659411 h 5745307"/>
              <a:gd name="connsiteX45" fmla="*/ 3241189 w 3241190"/>
              <a:gd name="connsiteY45" fmla="*/ 5482549 h 5745307"/>
              <a:gd name="connsiteX0" fmla="*/ 2070038 w 3202962"/>
              <a:gd name="connsiteY0" fmla="*/ 0 h 5745307"/>
              <a:gd name="connsiteX1" fmla="*/ 1785866 w 3202962"/>
              <a:gd name="connsiteY1" fmla="*/ 133863 h 5745307"/>
              <a:gd name="connsiteX2" fmla="*/ 1800886 w 3202962"/>
              <a:gd name="connsiteY2" fmla="*/ 225981 h 5745307"/>
              <a:gd name="connsiteX3" fmla="*/ 1675071 w 3202962"/>
              <a:gd name="connsiteY3" fmla="*/ 325340 h 5745307"/>
              <a:gd name="connsiteX4" fmla="*/ 1537010 w 3202962"/>
              <a:gd name="connsiteY4" fmla="*/ 444260 h 5745307"/>
              <a:gd name="connsiteX5" fmla="*/ 1464379 w 3202962"/>
              <a:gd name="connsiteY5" fmla="*/ 463361 h 5745307"/>
              <a:gd name="connsiteX6" fmla="*/ 1159065 w 3202962"/>
              <a:gd name="connsiteY6" fmla="*/ 719689 h 5745307"/>
              <a:gd name="connsiteX7" fmla="*/ 1127911 w 3202962"/>
              <a:gd name="connsiteY7" fmla="*/ 919791 h 5745307"/>
              <a:gd name="connsiteX8" fmla="*/ 943405 w 3202962"/>
              <a:gd name="connsiteY8" fmla="*/ 1149777 h 5745307"/>
              <a:gd name="connsiteX9" fmla="*/ 793675 w 3202962"/>
              <a:gd name="connsiteY9" fmla="*/ 1254682 h 5745307"/>
              <a:gd name="connsiteX10" fmla="*/ 915600 w 3202962"/>
              <a:gd name="connsiteY10" fmla="*/ 1488827 h 5745307"/>
              <a:gd name="connsiteX11" fmla="*/ 734137 w 3202962"/>
              <a:gd name="connsiteY11" fmla="*/ 1646721 h 5745307"/>
              <a:gd name="connsiteX12" fmla="*/ 673752 w 3202962"/>
              <a:gd name="connsiteY12" fmla="*/ 1723896 h 5745307"/>
              <a:gd name="connsiteX13" fmla="*/ 678759 w 3202962"/>
              <a:gd name="connsiteY13" fmla="*/ 1811548 h 5745307"/>
              <a:gd name="connsiteX14" fmla="*/ 640633 w 3202962"/>
              <a:gd name="connsiteY14" fmla="*/ 1793524 h 5745307"/>
              <a:gd name="connsiteX15" fmla="*/ 564652 w 3202962"/>
              <a:gd name="connsiteY15" fmla="*/ 1817246 h 5745307"/>
              <a:gd name="connsiteX16" fmla="*/ 517899 w 3202962"/>
              <a:gd name="connsiteY16" fmla="*/ 1903973 h 5745307"/>
              <a:gd name="connsiteX17" fmla="*/ 576359 w 3202962"/>
              <a:gd name="connsiteY17" fmla="*/ 1978838 h 5745307"/>
              <a:gd name="connsiteX18" fmla="*/ 500954 w 3202962"/>
              <a:gd name="connsiteY18" fmla="*/ 2096373 h 5745307"/>
              <a:gd name="connsiteX19" fmla="*/ 359581 w 3202962"/>
              <a:gd name="connsiteY19" fmla="*/ 2296013 h 5745307"/>
              <a:gd name="connsiteX20" fmla="*/ 345410 w 3202962"/>
              <a:gd name="connsiteY20" fmla="*/ 2564972 h 5745307"/>
              <a:gd name="connsiteX21" fmla="*/ 215550 w 3202962"/>
              <a:gd name="connsiteY21" fmla="*/ 2693443 h 5745307"/>
              <a:gd name="connsiteX22" fmla="*/ 13447 w 3202962"/>
              <a:gd name="connsiteY22" fmla="*/ 2849181 h 5745307"/>
              <a:gd name="connsiteX23" fmla="*/ 187363 w 3202962"/>
              <a:gd name="connsiteY23" fmla="*/ 3218115 h 5745307"/>
              <a:gd name="connsiteX24" fmla="*/ 542200 w 3202962"/>
              <a:gd name="connsiteY24" fmla="*/ 3686406 h 5745307"/>
              <a:gd name="connsiteX25" fmla="*/ 743688 w 3202962"/>
              <a:gd name="connsiteY25" fmla="*/ 3991412 h 5745307"/>
              <a:gd name="connsiteX26" fmla="*/ 934587 w 3202962"/>
              <a:gd name="connsiteY26" fmla="*/ 4309048 h 5745307"/>
              <a:gd name="connsiteX27" fmla="*/ 1171073 w 3202962"/>
              <a:gd name="connsiteY27" fmla="*/ 4637981 h 5745307"/>
              <a:gd name="connsiteX28" fmla="*/ 1233199 w 3202962"/>
              <a:gd name="connsiteY28" fmla="*/ 4693386 h 5745307"/>
              <a:gd name="connsiteX29" fmla="*/ 1330277 w 3202962"/>
              <a:gd name="connsiteY29" fmla="*/ 4842089 h 5745307"/>
              <a:gd name="connsiteX30" fmla="*/ 1431606 w 3202962"/>
              <a:gd name="connsiteY30" fmla="*/ 5064630 h 5745307"/>
              <a:gd name="connsiteX31" fmla="*/ 1561002 w 3202962"/>
              <a:gd name="connsiteY31" fmla="*/ 5169533 h 5745307"/>
              <a:gd name="connsiteX32" fmla="*/ 1654776 w 3202962"/>
              <a:gd name="connsiteY32" fmla="*/ 5268121 h 5745307"/>
              <a:gd name="connsiteX33" fmla="*/ 1740732 w 3202962"/>
              <a:gd name="connsiteY33" fmla="*/ 5521830 h 5745307"/>
              <a:gd name="connsiteX34" fmla="*/ 1844519 w 3202962"/>
              <a:gd name="connsiteY34" fmla="*/ 5636746 h 5745307"/>
              <a:gd name="connsiteX35" fmla="*/ 1869119 w 3202962"/>
              <a:gd name="connsiteY35" fmla="*/ 5495232 h 5745307"/>
              <a:gd name="connsiteX36" fmla="*/ 1879294 w 3202962"/>
              <a:gd name="connsiteY36" fmla="*/ 5255489 h 5745307"/>
              <a:gd name="connsiteX37" fmla="*/ 1862996 w 3202962"/>
              <a:gd name="connsiteY37" fmla="*/ 5405425 h 5745307"/>
              <a:gd name="connsiteX38" fmla="*/ 1887612 w 3202962"/>
              <a:gd name="connsiteY38" fmla="*/ 5133641 h 5745307"/>
              <a:gd name="connsiteX39" fmla="*/ 1931245 w 3202962"/>
              <a:gd name="connsiteY39" fmla="*/ 4913360 h 5745307"/>
              <a:gd name="connsiteX40" fmla="*/ 2242374 w 3202962"/>
              <a:gd name="connsiteY40" fmla="*/ 4685837 h 5745307"/>
              <a:gd name="connsiteX41" fmla="*/ 2441628 w 3202962"/>
              <a:gd name="connsiteY41" fmla="*/ 4629304 h 5745307"/>
              <a:gd name="connsiteX42" fmla="*/ 2939265 w 3202962"/>
              <a:gd name="connsiteY42" fmla="*/ 5568813 h 5745307"/>
              <a:gd name="connsiteX43" fmla="*/ 3086282 w 3202962"/>
              <a:gd name="connsiteY43" fmla="*/ 5745307 h 5745307"/>
              <a:gd name="connsiteX44" fmla="*/ 3202962 w 3202962"/>
              <a:gd name="connsiteY44" fmla="*/ 5659411 h 5745307"/>
              <a:gd name="connsiteX0" fmla="*/ 2070038 w 3086282"/>
              <a:gd name="connsiteY0" fmla="*/ 0 h 5745307"/>
              <a:gd name="connsiteX1" fmla="*/ 1785866 w 3086282"/>
              <a:gd name="connsiteY1" fmla="*/ 133863 h 5745307"/>
              <a:gd name="connsiteX2" fmla="*/ 1800886 w 3086282"/>
              <a:gd name="connsiteY2" fmla="*/ 225981 h 5745307"/>
              <a:gd name="connsiteX3" fmla="*/ 1675071 w 3086282"/>
              <a:gd name="connsiteY3" fmla="*/ 325340 h 5745307"/>
              <a:gd name="connsiteX4" fmla="*/ 1537010 w 3086282"/>
              <a:gd name="connsiteY4" fmla="*/ 444260 h 5745307"/>
              <a:gd name="connsiteX5" fmla="*/ 1464379 w 3086282"/>
              <a:gd name="connsiteY5" fmla="*/ 463361 h 5745307"/>
              <a:gd name="connsiteX6" fmla="*/ 1159065 w 3086282"/>
              <a:gd name="connsiteY6" fmla="*/ 719689 h 5745307"/>
              <a:gd name="connsiteX7" fmla="*/ 1127911 w 3086282"/>
              <a:gd name="connsiteY7" fmla="*/ 919791 h 5745307"/>
              <a:gd name="connsiteX8" fmla="*/ 943405 w 3086282"/>
              <a:gd name="connsiteY8" fmla="*/ 1149777 h 5745307"/>
              <a:gd name="connsiteX9" fmla="*/ 793675 w 3086282"/>
              <a:gd name="connsiteY9" fmla="*/ 1254682 h 5745307"/>
              <a:gd name="connsiteX10" fmla="*/ 915600 w 3086282"/>
              <a:gd name="connsiteY10" fmla="*/ 1488827 h 5745307"/>
              <a:gd name="connsiteX11" fmla="*/ 734137 w 3086282"/>
              <a:gd name="connsiteY11" fmla="*/ 1646721 h 5745307"/>
              <a:gd name="connsiteX12" fmla="*/ 673752 w 3086282"/>
              <a:gd name="connsiteY12" fmla="*/ 1723896 h 5745307"/>
              <a:gd name="connsiteX13" fmla="*/ 678759 w 3086282"/>
              <a:gd name="connsiteY13" fmla="*/ 1811548 h 5745307"/>
              <a:gd name="connsiteX14" fmla="*/ 640633 w 3086282"/>
              <a:gd name="connsiteY14" fmla="*/ 1793524 h 5745307"/>
              <a:gd name="connsiteX15" fmla="*/ 564652 w 3086282"/>
              <a:gd name="connsiteY15" fmla="*/ 1817246 h 5745307"/>
              <a:gd name="connsiteX16" fmla="*/ 517899 w 3086282"/>
              <a:gd name="connsiteY16" fmla="*/ 1903973 h 5745307"/>
              <a:gd name="connsiteX17" fmla="*/ 576359 w 3086282"/>
              <a:gd name="connsiteY17" fmla="*/ 1978838 h 5745307"/>
              <a:gd name="connsiteX18" fmla="*/ 500954 w 3086282"/>
              <a:gd name="connsiteY18" fmla="*/ 2096373 h 5745307"/>
              <a:gd name="connsiteX19" fmla="*/ 359581 w 3086282"/>
              <a:gd name="connsiteY19" fmla="*/ 2296013 h 5745307"/>
              <a:gd name="connsiteX20" fmla="*/ 345410 w 3086282"/>
              <a:gd name="connsiteY20" fmla="*/ 2564972 h 5745307"/>
              <a:gd name="connsiteX21" fmla="*/ 215550 w 3086282"/>
              <a:gd name="connsiteY21" fmla="*/ 2693443 h 5745307"/>
              <a:gd name="connsiteX22" fmla="*/ 13447 w 3086282"/>
              <a:gd name="connsiteY22" fmla="*/ 2849181 h 5745307"/>
              <a:gd name="connsiteX23" fmla="*/ 187363 w 3086282"/>
              <a:gd name="connsiteY23" fmla="*/ 3218115 h 5745307"/>
              <a:gd name="connsiteX24" fmla="*/ 542200 w 3086282"/>
              <a:gd name="connsiteY24" fmla="*/ 3686406 h 5745307"/>
              <a:gd name="connsiteX25" fmla="*/ 743688 w 3086282"/>
              <a:gd name="connsiteY25" fmla="*/ 3991412 h 5745307"/>
              <a:gd name="connsiteX26" fmla="*/ 934587 w 3086282"/>
              <a:gd name="connsiteY26" fmla="*/ 4309048 h 5745307"/>
              <a:gd name="connsiteX27" fmla="*/ 1171073 w 3086282"/>
              <a:gd name="connsiteY27" fmla="*/ 4637981 h 5745307"/>
              <a:gd name="connsiteX28" fmla="*/ 1233199 w 3086282"/>
              <a:gd name="connsiteY28" fmla="*/ 4693386 h 5745307"/>
              <a:gd name="connsiteX29" fmla="*/ 1330277 w 3086282"/>
              <a:gd name="connsiteY29" fmla="*/ 4842089 h 5745307"/>
              <a:gd name="connsiteX30" fmla="*/ 1431606 w 3086282"/>
              <a:gd name="connsiteY30" fmla="*/ 5064630 h 5745307"/>
              <a:gd name="connsiteX31" fmla="*/ 1561002 w 3086282"/>
              <a:gd name="connsiteY31" fmla="*/ 5169533 h 5745307"/>
              <a:gd name="connsiteX32" fmla="*/ 1654776 w 3086282"/>
              <a:gd name="connsiteY32" fmla="*/ 5268121 h 5745307"/>
              <a:gd name="connsiteX33" fmla="*/ 1740732 w 3086282"/>
              <a:gd name="connsiteY33" fmla="*/ 5521830 h 5745307"/>
              <a:gd name="connsiteX34" fmla="*/ 1844519 w 3086282"/>
              <a:gd name="connsiteY34" fmla="*/ 5636746 h 5745307"/>
              <a:gd name="connsiteX35" fmla="*/ 1869119 w 3086282"/>
              <a:gd name="connsiteY35" fmla="*/ 5495232 h 5745307"/>
              <a:gd name="connsiteX36" fmla="*/ 1879294 w 3086282"/>
              <a:gd name="connsiteY36" fmla="*/ 5255489 h 5745307"/>
              <a:gd name="connsiteX37" fmla="*/ 1862996 w 3086282"/>
              <a:gd name="connsiteY37" fmla="*/ 5405425 h 5745307"/>
              <a:gd name="connsiteX38" fmla="*/ 1887612 w 3086282"/>
              <a:gd name="connsiteY38" fmla="*/ 5133641 h 5745307"/>
              <a:gd name="connsiteX39" fmla="*/ 1931245 w 3086282"/>
              <a:gd name="connsiteY39" fmla="*/ 4913360 h 5745307"/>
              <a:gd name="connsiteX40" fmla="*/ 2242374 w 3086282"/>
              <a:gd name="connsiteY40" fmla="*/ 4685837 h 5745307"/>
              <a:gd name="connsiteX41" fmla="*/ 2441628 w 3086282"/>
              <a:gd name="connsiteY41" fmla="*/ 4629304 h 5745307"/>
              <a:gd name="connsiteX42" fmla="*/ 2939265 w 3086282"/>
              <a:gd name="connsiteY42" fmla="*/ 5568813 h 5745307"/>
              <a:gd name="connsiteX43" fmla="*/ 3086282 w 3086282"/>
              <a:gd name="connsiteY43" fmla="*/ 5745307 h 5745307"/>
              <a:gd name="connsiteX0" fmla="*/ 2070038 w 2939265"/>
              <a:gd name="connsiteY0" fmla="*/ 0 h 5636746"/>
              <a:gd name="connsiteX1" fmla="*/ 1785866 w 2939265"/>
              <a:gd name="connsiteY1" fmla="*/ 133863 h 5636746"/>
              <a:gd name="connsiteX2" fmla="*/ 1800886 w 2939265"/>
              <a:gd name="connsiteY2" fmla="*/ 225981 h 5636746"/>
              <a:gd name="connsiteX3" fmla="*/ 1675071 w 2939265"/>
              <a:gd name="connsiteY3" fmla="*/ 325340 h 5636746"/>
              <a:gd name="connsiteX4" fmla="*/ 1537010 w 2939265"/>
              <a:gd name="connsiteY4" fmla="*/ 444260 h 5636746"/>
              <a:gd name="connsiteX5" fmla="*/ 1464379 w 2939265"/>
              <a:gd name="connsiteY5" fmla="*/ 463361 h 5636746"/>
              <a:gd name="connsiteX6" fmla="*/ 1159065 w 2939265"/>
              <a:gd name="connsiteY6" fmla="*/ 719689 h 5636746"/>
              <a:gd name="connsiteX7" fmla="*/ 1127911 w 2939265"/>
              <a:gd name="connsiteY7" fmla="*/ 919791 h 5636746"/>
              <a:gd name="connsiteX8" fmla="*/ 943405 w 2939265"/>
              <a:gd name="connsiteY8" fmla="*/ 1149777 h 5636746"/>
              <a:gd name="connsiteX9" fmla="*/ 793675 w 2939265"/>
              <a:gd name="connsiteY9" fmla="*/ 1254682 h 5636746"/>
              <a:gd name="connsiteX10" fmla="*/ 915600 w 2939265"/>
              <a:gd name="connsiteY10" fmla="*/ 1488827 h 5636746"/>
              <a:gd name="connsiteX11" fmla="*/ 734137 w 2939265"/>
              <a:gd name="connsiteY11" fmla="*/ 1646721 h 5636746"/>
              <a:gd name="connsiteX12" fmla="*/ 673752 w 2939265"/>
              <a:gd name="connsiteY12" fmla="*/ 1723896 h 5636746"/>
              <a:gd name="connsiteX13" fmla="*/ 678759 w 2939265"/>
              <a:gd name="connsiteY13" fmla="*/ 1811548 h 5636746"/>
              <a:gd name="connsiteX14" fmla="*/ 640633 w 2939265"/>
              <a:gd name="connsiteY14" fmla="*/ 1793524 h 5636746"/>
              <a:gd name="connsiteX15" fmla="*/ 564652 w 2939265"/>
              <a:gd name="connsiteY15" fmla="*/ 1817246 h 5636746"/>
              <a:gd name="connsiteX16" fmla="*/ 517899 w 2939265"/>
              <a:gd name="connsiteY16" fmla="*/ 1903973 h 5636746"/>
              <a:gd name="connsiteX17" fmla="*/ 576359 w 2939265"/>
              <a:gd name="connsiteY17" fmla="*/ 1978838 h 5636746"/>
              <a:gd name="connsiteX18" fmla="*/ 500954 w 2939265"/>
              <a:gd name="connsiteY18" fmla="*/ 2096373 h 5636746"/>
              <a:gd name="connsiteX19" fmla="*/ 359581 w 2939265"/>
              <a:gd name="connsiteY19" fmla="*/ 2296013 h 5636746"/>
              <a:gd name="connsiteX20" fmla="*/ 345410 w 2939265"/>
              <a:gd name="connsiteY20" fmla="*/ 2564972 h 5636746"/>
              <a:gd name="connsiteX21" fmla="*/ 215550 w 2939265"/>
              <a:gd name="connsiteY21" fmla="*/ 2693443 h 5636746"/>
              <a:gd name="connsiteX22" fmla="*/ 13447 w 2939265"/>
              <a:gd name="connsiteY22" fmla="*/ 2849181 h 5636746"/>
              <a:gd name="connsiteX23" fmla="*/ 187363 w 2939265"/>
              <a:gd name="connsiteY23" fmla="*/ 3218115 h 5636746"/>
              <a:gd name="connsiteX24" fmla="*/ 542200 w 2939265"/>
              <a:gd name="connsiteY24" fmla="*/ 3686406 h 5636746"/>
              <a:gd name="connsiteX25" fmla="*/ 743688 w 2939265"/>
              <a:gd name="connsiteY25" fmla="*/ 3991412 h 5636746"/>
              <a:gd name="connsiteX26" fmla="*/ 934587 w 2939265"/>
              <a:gd name="connsiteY26" fmla="*/ 4309048 h 5636746"/>
              <a:gd name="connsiteX27" fmla="*/ 1171073 w 2939265"/>
              <a:gd name="connsiteY27" fmla="*/ 4637981 h 5636746"/>
              <a:gd name="connsiteX28" fmla="*/ 1233199 w 2939265"/>
              <a:gd name="connsiteY28" fmla="*/ 4693386 h 5636746"/>
              <a:gd name="connsiteX29" fmla="*/ 1330277 w 2939265"/>
              <a:gd name="connsiteY29" fmla="*/ 4842089 h 5636746"/>
              <a:gd name="connsiteX30" fmla="*/ 1431606 w 2939265"/>
              <a:gd name="connsiteY30" fmla="*/ 5064630 h 5636746"/>
              <a:gd name="connsiteX31" fmla="*/ 1561002 w 2939265"/>
              <a:gd name="connsiteY31" fmla="*/ 5169533 h 5636746"/>
              <a:gd name="connsiteX32" fmla="*/ 1654776 w 2939265"/>
              <a:gd name="connsiteY32" fmla="*/ 5268121 h 5636746"/>
              <a:gd name="connsiteX33" fmla="*/ 1740732 w 2939265"/>
              <a:gd name="connsiteY33" fmla="*/ 5521830 h 5636746"/>
              <a:gd name="connsiteX34" fmla="*/ 1844519 w 2939265"/>
              <a:gd name="connsiteY34" fmla="*/ 5636746 h 5636746"/>
              <a:gd name="connsiteX35" fmla="*/ 1869119 w 2939265"/>
              <a:gd name="connsiteY35" fmla="*/ 5495232 h 5636746"/>
              <a:gd name="connsiteX36" fmla="*/ 1879294 w 2939265"/>
              <a:gd name="connsiteY36" fmla="*/ 5255489 h 5636746"/>
              <a:gd name="connsiteX37" fmla="*/ 1862996 w 2939265"/>
              <a:gd name="connsiteY37" fmla="*/ 5405425 h 5636746"/>
              <a:gd name="connsiteX38" fmla="*/ 1887612 w 2939265"/>
              <a:gd name="connsiteY38" fmla="*/ 5133641 h 5636746"/>
              <a:gd name="connsiteX39" fmla="*/ 1931245 w 2939265"/>
              <a:gd name="connsiteY39" fmla="*/ 4913360 h 5636746"/>
              <a:gd name="connsiteX40" fmla="*/ 2242374 w 2939265"/>
              <a:gd name="connsiteY40" fmla="*/ 4685837 h 5636746"/>
              <a:gd name="connsiteX41" fmla="*/ 2441628 w 2939265"/>
              <a:gd name="connsiteY41" fmla="*/ 4629304 h 5636746"/>
              <a:gd name="connsiteX42" fmla="*/ 2939265 w 2939265"/>
              <a:gd name="connsiteY42" fmla="*/ 5568813 h 5636746"/>
              <a:gd name="connsiteX0" fmla="*/ 2070038 w 2441628"/>
              <a:gd name="connsiteY0" fmla="*/ 0 h 5636746"/>
              <a:gd name="connsiteX1" fmla="*/ 1785866 w 2441628"/>
              <a:gd name="connsiteY1" fmla="*/ 133863 h 5636746"/>
              <a:gd name="connsiteX2" fmla="*/ 1800886 w 2441628"/>
              <a:gd name="connsiteY2" fmla="*/ 225981 h 5636746"/>
              <a:gd name="connsiteX3" fmla="*/ 1675071 w 2441628"/>
              <a:gd name="connsiteY3" fmla="*/ 325340 h 5636746"/>
              <a:gd name="connsiteX4" fmla="*/ 1537010 w 2441628"/>
              <a:gd name="connsiteY4" fmla="*/ 444260 h 5636746"/>
              <a:gd name="connsiteX5" fmla="*/ 1464379 w 2441628"/>
              <a:gd name="connsiteY5" fmla="*/ 463361 h 5636746"/>
              <a:gd name="connsiteX6" fmla="*/ 1159065 w 2441628"/>
              <a:gd name="connsiteY6" fmla="*/ 719689 h 5636746"/>
              <a:gd name="connsiteX7" fmla="*/ 1127911 w 2441628"/>
              <a:gd name="connsiteY7" fmla="*/ 919791 h 5636746"/>
              <a:gd name="connsiteX8" fmla="*/ 943405 w 2441628"/>
              <a:gd name="connsiteY8" fmla="*/ 1149777 h 5636746"/>
              <a:gd name="connsiteX9" fmla="*/ 793675 w 2441628"/>
              <a:gd name="connsiteY9" fmla="*/ 1254682 h 5636746"/>
              <a:gd name="connsiteX10" fmla="*/ 915600 w 2441628"/>
              <a:gd name="connsiteY10" fmla="*/ 1488827 h 5636746"/>
              <a:gd name="connsiteX11" fmla="*/ 734137 w 2441628"/>
              <a:gd name="connsiteY11" fmla="*/ 1646721 h 5636746"/>
              <a:gd name="connsiteX12" fmla="*/ 673752 w 2441628"/>
              <a:gd name="connsiteY12" fmla="*/ 1723896 h 5636746"/>
              <a:gd name="connsiteX13" fmla="*/ 678759 w 2441628"/>
              <a:gd name="connsiteY13" fmla="*/ 1811548 h 5636746"/>
              <a:gd name="connsiteX14" fmla="*/ 640633 w 2441628"/>
              <a:gd name="connsiteY14" fmla="*/ 1793524 h 5636746"/>
              <a:gd name="connsiteX15" fmla="*/ 564652 w 2441628"/>
              <a:gd name="connsiteY15" fmla="*/ 1817246 h 5636746"/>
              <a:gd name="connsiteX16" fmla="*/ 517899 w 2441628"/>
              <a:gd name="connsiteY16" fmla="*/ 1903973 h 5636746"/>
              <a:gd name="connsiteX17" fmla="*/ 576359 w 2441628"/>
              <a:gd name="connsiteY17" fmla="*/ 1978838 h 5636746"/>
              <a:gd name="connsiteX18" fmla="*/ 500954 w 2441628"/>
              <a:gd name="connsiteY18" fmla="*/ 2096373 h 5636746"/>
              <a:gd name="connsiteX19" fmla="*/ 359581 w 2441628"/>
              <a:gd name="connsiteY19" fmla="*/ 2296013 h 5636746"/>
              <a:gd name="connsiteX20" fmla="*/ 345410 w 2441628"/>
              <a:gd name="connsiteY20" fmla="*/ 2564972 h 5636746"/>
              <a:gd name="connsiteX21" fmla="*/ 215550 w 2441628"/>
              <a:gd name="connsiteY21" fmla="*/ 2693443 h 5636746"/>
              <a:gd name="connsiteX22" fmla="*/ 13447 w 2441628"/>
              <a:gd name="connsiteY22" fmla="*/ 2849181 h 5636746"/>
              <a:gd name="connsiteX23" fmla="*/ 187363 w 2441628"/>
              <a:gd name="connsiteY23" fmla="*/ 3218115 h 5636746"/>
              <a:gd name="connsiteX24" fmla="*/ 542200 w 2441628"/>
              <a:gd name="connsiteY24" fmla="*/ 3686406 h 5636746"/>
              <a:gd name="connsiteX25" fmla="*/ 743688 w 2441628"/>
              <a:gd name="connsiteY25" fmla="*/ 3991412 h 5636746"/>
              <a:gd name="connsiteX26" fmla="*/ 934587 w 2441628"/>
              <a:gd name="connsiteY26" fmla="*/ 4309048 h 5636746"/>
              <a:gd name="connsiteX27" fmla="*/ 1171073 w 2441628"/>
              <a:gd name="connsiteY27" fmla="*/ 4637981 h 5636746"/>
              <a:gd name="connsiteX28" fmla="*/ 1233199 w 2441628"/>
              <a:gd name="connsiteY28" fmla="*/ 4693386 h 5636746"/>
              <a:gd name="connsiteX29" fmla="*/ 1330277 w 2441628"/>
              <a:gd name="connsiteY29" fmla="*/ 4842089 h 5636746"/>
              <a:gd name="connsiteX30" fmla="*/ 1431606 w 2441628"/>
              <a:gd name="connsiteY30" fmla="*/ 5064630 h 5636746"/>
              <a:gd name="connsiteX31" fmla="*/ 1561002 w 2441628"/>
              <a:gd name="connsiteY31" fmla="*/ 5169533 h 5636746"/>
              <a:gd name="connsiteX32" fmla="*/ 1654776 w 2441628"/>
              <a:gd name="connsiteY32" fmla="*/ 5268121 h 5636746"/>
              <a:gd name="connsiteX33" fmla="*/ 1740732 w 2441628"/>
              <a:gd name="connsiteY33" fmla="*/ 5521830 h 5636746"/>
              <a:gd name="connsiteX34" fmla="*/ 1844519 w 2441628"/>
              <a:gd name="connsiteY34" fmla="*/ 5636746 h 5636746"/>
              <a:gd name="connsiteX35" fmla="*/ 1869119 w 2441628"/>
              <a:gd name="connsiteY35" fmla="*/ 5495232 h 5636746"/>
              <a:gd name="connsiteX36" fmla="*/ 1879294 w 2441628"/>
              <a:gd name="connsiteY36" fmla="*/ 5255489 h 5636746"/>
              <a:gd name="connsiteX37" fmla="*/ 1862996 w 2441628"/>
              <a:gd name="connsiteY37" fmla="*/ 5405425 h 5636746"/>
              <a:gd name="connsiteX38" fmla="*/ 1887612 w 2441628"/>
              <a:gd name="connsiteY38" fmla="*/ 5133641 h 5636746"/>
              <a:gd name="connsiteX39" fmla="*/ 1931245 w 2441628"/>
              <a:gd name="connsiteY39" fmla="*/ 4913360 h 5636746"/>
              <a:gd name="connsiteX40" fmla="*/ 2242374 w 2441628"/>
              <a:gd name="connsiteY40" fmla="*/ 4685837 h 5636746"/>
              <a:gd name="connsiteX41" fmla="*/ 2441628 w 2441628"/>
              <a:gd name="connsiteY41" fmla="*/ 4629304 h 563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441628" h="5636746">
                <a:moveTo>
                  <a:pt x="2070038" y="0"/>
                </a:moveTo>
                <a:lnTo>
                  <a:pt x="1785866" y="133863"/>
                </a:lnTo>
                <a:lnTo>
                  <a:pt x="1800886" y="225981"/>
                </a:lnTo>
                <a:lnTo>
                  <a:pt x="1675071" y="325340"/>
                </a:lnTo>
                <a:lnTo>
                  <a:pt x="1537010" y="444260"/>
                </a:lnTo>
                <a:lnTo>
                  <a:pt x="1464379" y="463361"/>
                </a:lnTo>
                <a:lnTo>
                  <a:pt x="1159065" y="719689"/>
                </a:lnTo>
                <a:lnTo>
                  <a:pt x="1127911" y="919791"/>
                </a:lnTo>
                <a:lnTo>
                  <a:pt x="943405" y="1149777"/>
                </a:lnTo>
                <a:lnTo>
                  <a:pt x="793675" y="1254682"/>
                </a:lnTo>
                <a:lnTo>
                  <a:pt x="915600" y="1488827"/>
                </a:lnTo>
                <a:lnTo>
                  <a:pt x="734137" y="1646721"/>
                </a:lnTo>
                <a:lnTo>
                  <a:pt x="673752" y="1723896"/>
                </a:lnTo>
                <a:lnTo>
                  <a:pt x="678759" y="1811548"/>
                </a:lnTo>
                <a:lnTo>
                  <a:pt x="640633" y="1793524"/>
                </a:lnTo>
                <a:lnTo>
                  <a:pt x="564652" y="1817246"/>
                </a:lnTo>
                <a:lnTo>
                  <a:pt x="517899" y="1903973"/>
                </a:lnTo>
                <a:lnTo>
                  <a:pt x="576359" y="1978838"/>
                </a:lnTo>
                <a:lnTo>
                  <a:pt x="500954" y="2096373"/>
                </a:lnTo>
                <a:lnTo>
                  <a:pt x="359581" y="2296013"/>
                </a:lnTo>
                <a:lnTo>
                  <a:pt x="345410" y="2564972"/>
                </a:lnTo>
                <a:lnTo>
                  <a:pt x="215550" y="2693443"/>
                </a:lnTo>
                <a:cubicBezTo>
                  <a:pt x="125730" y="2854213"/>
                  <a:pt x="-49813" y="2794547"/>
                  <a:pt x="13447" y="2849181"/>
                </a:cubicBezTo>
                <a:lnTo>
                  <a:pt x="187363" y="3218115"/>
                </a:lnTo>
                <a:lnTo>
                  <a:pt x="542200" y="3686406"/>
                </a:lnTo>
                <a:lnTo>
                  <a:pt x="743688" y="3991412"/>
                </a:lnTo>
                <a:lnTo>
                  <a:pt x="934587" y="4309048"/>
                </a:lnTo>
                <a:cubicBezTo>
                  <a:pt x="1005251" y="4119335"/>
                  <a:pt x="1100409" y="4827694"/>
                  <a:pt x="1171073" y="4637981"/>
                </a:cubicBezTo>
                <a:lnTo>
                  <a:pt x="1233199" y="4693386"/>
                </a:lnTo>
                <a:cubicBezTo>
                  <a:pt x="1241065" y="4696689"/>
                  <a:pt x="1322411" y="4838786"/>
                  <a:pt x="1330277" y="4842089"/>
                </a:cubicBezTo>
                <a:lnTo>
                  <a:pt x="1431606" y="5064630"/>
                </a:lnTo>
                <a:lnTo>
                  <a:pt x="1561002" y="5169533"/>
                </a:lnTo>
                <a:lnTo>
                  <a:pt x="1654776" y="5268121"/>
                </a:lnTo>
                <a:lnTo>
                  <a:pt x="1740732" y="5521830"/>
                </a:lnTo>
                <a:lnTo>
                  <a:pt x="1844519" y="5636746"/>
                </a:lnTo>
                <a:cubicBezTo>
                  <a:pt x="1909869" y="5352810"/>
                  <a:pt x="1803769" y="5779168"/>
                  <a:pt x="1869119" y="5495232"/>
                </a:cubicBezTo>
                <a:lnTo>
                  <a:pt x="1879294" y="5255489"/>
                </a:lnTo>
                <a:cubicBezTo>
                  <a:pt x="1879984" y="5264646"/>
                  <a:pt x="1862306" y="5396268"/>
                  <a:pt x="1862996" y="5405425"/>
                </a:cubicBezTo>
                <a:lnTo>
                  <a:pt x="1887612" y="5133641"/>
                </a:lnTo>
                <a:lnTo>
                  <a:pt x="1931245" y="4913360"/>
                </a:lnTo>
                <a:lnTo>
                  <a:pt x="2242374" y="4685837"/>
                </a:lnTo>
                <a:lnTo>
                  <a:pt x="2441628" y="4629304"/>
                </a:lnTo>
              </a:path>
            </a:pathLst>
          </a:custGeom>
          <a:noFill/>
          <a:ln w="254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Rectangle 8"/>
          <p:cNvSpPr>
            <a:spLocks noChangeArrowheads="1"/>
          </p:cNvSpPr>
          <p:nvPr/>
        </p:nvSpPr>
        <p:spPr bwMode="auto">
          <a:xfrm>
            <a:off x="3845730" y="5659685"/>
            <a:ext cx="393246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</a:t>
            </a:r>
          </a:p>
        </p:txBody>
      </p:sp>
      <p:sp>
        <p:nvSpPr>
          <p:cNvPr id="528" name="Овал 527"/>
          <p:cNvSpPr/>
          <p:nvPr/>
        </p:nvSpPr>
        <p:spPr>
          <a:xfrm>
            <a:off x="4236945" y="567243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0" name="Rectangle 8"/>
          <p:cNvSpPr>
            <a:spLocks noChangeArrowheads="1"/>
          </p:cNvSpPr>
          <p:nvPr/>
        </p:nvSpPr>
        <p:spPr bwMode="auto">
          <a:xfrm>
            <a:off x="2308180" y="3621315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</a:p>
        </p:txBody>
      </p:sp>
      <p:sp>
        <p:nvSpPr>
          <p:cNvPr id="531" name="Овал 530"/>
          <p:cNvSpPr/>
          <p:nvPr/>
        </p:nvSpPr>
        <p:spPr>
          <a:xfrm>
            <a:off x="2968867" y="3488034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2" name="Овал 531"/>
          <p:cNvSpPr/>
          <p:nvPr/>
        </p:nvSpPr>
        <p:spPr>
          <a:xfrm>
            <a:off x="3351717" y="2741885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4" name="Прямоугольник 533"/>
          <p:cNvSpPr/>
          <p:nvPr/>
        </p:nvSpPr>
        <p:spPr>
          <a:xfrm>
            <a:off x="3485259" y="2633122"/>
            <a:ext cx="942725" cy="19701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1851 км - 100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Овал 534"/>
          <p:cNvSpPr/>
          <p:nvPr/>
        </p:nvSpPr>
        <p:spPr>
          <a:xfrm>
            <a:off x="3271479" y="286070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6" name="Прямоугольник 535"/>
          <p:cNvSpPr/>
          <p:nvPr/>
        </p:nvSpPr>
        <p:spPr>
          <a:xfrm>
            <a:off x="3412342" y="2830138"/>
            <a:ext cx="899909" cy="172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1852 км - 27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7" name="Овал 536"/>
          <p:cNvSpPr/>
          <p:nvPr/>
        </p:nvSpPr>
        <p:spPr>
          <a:xfrm>
            <a:off x="3138067" y="3002267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38" name="Прямоугольник 537"/>
          <p:cNvSpPr/>
          <p:nvPr/>
        </p:nvSpPr>
        <p:spPr>
          <a:xfrm>
            <a:off x="3220240" y="3002269"/>
            <a:ext cx="987068" cy="164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1863 км - 150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9" name="Овал 538"/>
          <p:cNvSpPr/>
          <p:nvPr/>
        </p:nvSpPr>
        <p:spPr>
          <a:xfrm>
            <a:off x="3138067" y="3167080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0" name="Прямоугольник 539"/>
          <p:cNvSpPr/>
          <p:nvPr/>
        </p:nvSpPr>
        <p:spPr>
          <a:xfrm>
            <a:off x="3213373" y="3219874"/>
            <a:ext cx="921017" cy="1456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1871 км - 46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1" name="Овал 540"/>
          <p:cNvSpPr/>
          <p:nvPr/>
        </p:nvSpPr>
        <p:spPr>
          <a:xfrm>
            <a:off x="3045025" y="3365523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2" name="Прямоугольник 541"/>
          <p:cNvSpPr/>
          <p:nvPr/>
        </p:nvSpPr>
        <p:spPr>
          <a:xfrm>
            <a:off x="2199527" y="3167081"/>
            <a:ext cx="883152" cy="1563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1878 км - 50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3" name="Овал 542"/>
          <p:cNvSpPr/>
          <p:nvPr/>
        </p:nvSpPr>
        <p:spPr>
          <a:xfrm>
            <a:off x="2893560" y="366177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4" name="Прямоугольник 543"/>
          <p:cNvSpPr/>
          <p:nvPr/>
        </p:nvSpPr>
        <p:spPr>
          <a:xfrm>
            <a:off x="1890470" y="3323470"/>
            <a:ext cx="1031105" cy="164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1881 км – 34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5" name="Прямоугольник 544"/>
          <p:cNvSpPr/>
          <p:nvPr/>
        </p:nvSpPr>
        <p:spPr>
          <a:xfrm>
            <a:off x="3060484" y="3636416"/>
            <a:ext cx="995487" cy="1387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1883 км – 43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Овал 545"/>
          <p:cNvSpPr/>
          <p:nvPr/>
        </p:nvSpPr>
        <p:spPr>
          <a:xfrm>
            <a:off x="2810098" y="3573690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7" name="Овал 546"/>
          <p:cNvSpPr/>
          <p:nvPr/>
        </p:nvSpPr>
        <p:spPr>
          <a:xfrm>
            <a:off x="3400849" y="4457241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48" name="Прямоугольник 547"/>
          <p:cNvSpPr/>
          <p:nvPr/>
        </p:nvSpPr>
        <p:spPr>
          <a:xfrm>
            <a:off x="3521690" y="4335040"/>
            <a:ext cx="1050310" cy="169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1908 км – 1400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9" name="Прямоугольник 548"/>
          <p:cNvSpPr/>
          <p:nvPr/>
        </p:nvSpPr>
        <p:spPr>
          <a:xfrm>
            <a:off x="4734386" y="6161908"/>
            <a:ext cx="963108" cy="1704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1995 км – 100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0" name="Овал 549"/>
          <p:cNvSpPr/>
          <p:nvPr/>
        </p:nvSpPr>
        <p:spPr>
          <a:xfrm>
            <a:off x="4613404" y="631928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1" name="Прямоугольник 550"/>
          <p:cNvSpPr/>
          <p:nvPr/>
        </p:nvSpPr>
        <p:spPr>
          <a:xfrm>
            <a:off x="4704755" y="6373214"/>
            <a:ext cx="992739" cy="1621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1994 км – 450 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2" name="Овал 551"/>
          <p:cNvSpPr/>
          <p:nvPr/>
        </p:nvSpPr>
        <p:spPr>
          <a:xfrm>
            <a:off x="4651058" y="6223046"/>
            <a:ext cx="75307" cy="952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3" name="Овал 552"/>
          <p:cNvSpPr/>
          <p:nvPr/>
        </p:nvSpPr>
        <p:spPr>
          <a:xfrm>
            <a:off x="5156123" y="5349001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4" name="Rectangle 8"/>
          <p:cNvSpPr>
            <a:spLocks noChangeArrowheads="1"/>
          </p:cNvSpPr>
          <p:nvPr/>
        </p:nvSpPr>
        <p:spPr bwMode="auto">
          <a:xfrm>
            <a:off x="4865025" y="5373216"/>
            <a:ext cx="83246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Поляна</a:t>
            </a:r>
          </a:p>
        </p:txBody>
      </p:sp>
      <p:sp>
        <p:nvSpPr>
          <p:cNvPr id="555" name="Овал 554"/>
          <p:cNvSpPr/>
          <p:nvPr/>
        </p:nvSpPr>
        <p:spPr>
          <a:xfrm>
            <a:off x="4734387" y="5552784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6" name="Rectangle 8"/>
          <p:cNvSpPr>
            <a:spLocks noChangeArrowheads="1"/>
          </p:cNvSpPr>
          <p:nvPr/>
        </p:nvSpPr>
        <p:spPr bwMode="auto">
          <a:xfrm>
            <a:off x="4818948" y="5572137"/>
            <a:ext cx="412482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8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9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0" name="Овал 499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1" name="Овал 500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2" name="Прямоугольник 501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3" name="Прямоугольник 502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7" name="Прямоугольник 506"/>
          <p:cNvSpPr/>
          <p:nvPr/>
        </p:nvSpPr>
        <p:spPr>
          <a:xfrm>
            <a:off x="678327" y="6533962"/>
            <a:ext cx="1212143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8" name="Rectangle 8"/>
          <p:cNvSpPr>
            <a:spLocks noChangeArrowheads="1"/>
          </p:cNvSpPr>
          <p:nvPr/>
        </p:nvSpPr>
        <p:spPr bwMode="auto">
          <a:xfrm>
            <a:off x="107148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09" name="Овал 508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0" name="Прямоугольник 509"/>
          <p:cNvSpPr/>
          <p:nvPr/>
        </p:nvSpPr>
        <p:spPr>
          <a:xfrm>
            <a:off x="256055" y="5924564"/>
            <a:ext cx="1286716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1" name="Рисунок 5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2" name="Прямоугольник 511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11" y="783104"/>
            <a:ext cx="3360545" cy="18500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 повреждением опор ЛЭП, газо- и нефтепроводов; перекрытием автомобильных и железных дорог; нарушением мостовых переправ; повреждением объектов инфраструктуры и жизнеобеспечения населения .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происшествия – обвально-осыпные процессы, сход оползней просадка грунта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65686"/>
              </p:ext>
            </p:extLst>
          </p:nvPr>
        </p:nvGraphicFramePr>
        <p:xfrm>
          <a:off x="6219480" y="6020327"/>
          <a:ext cx="2831572" cy="693167"/>
        </p:xfrm>
        <a:graphic>
          <a:graphicData uri="http://schemas.openxmlformats.org/drawingml/2006/table">
            <a:tbl>
              <a:tblPr/>
              <a:tblGrid>
                <a:gridCol w="1805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6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угрожаемую зону попадают:</a:t>
                      </a:r>
                      <a:endParaRPr kumimoji="0" lang="ru-RU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5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жилых домов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населения, чел.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</a:t>
                      </a:r>
                      <a:endParaRPr kumimoji="0" lang="ru-RU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0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381"/>
            <a:ext cx="9144000" cy="62876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8" name="TextBox 82"/>
          <p:cNvSpPr txBox="1"/>
          <p:nvPr/>
        </p:nvSpPr>
        <p:spPr>
          <a:xfrm>
            <a:off x="4233894" y="632030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54" name="TextBox 82"/>
          <p:cNvSpPr txBox="1"/>
          <p:nvPr/>
        </p:nvSpPr>
        <p:spPr>
          <a:xfrm>
            <a:off x="5054061" y="4953635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sp>
        <p:nvSpPr>
          <p:cNvPr id="53" name="TextBox 82"/>
          <p:cNvSpPr txBox="1"/>
          <p:nvPr/>
        </p:nvSpPr>
        <p:spPr>
          <a:xfrm>
            <a:off x="4397020" y="5429394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8" name="Полилиния 7"/>
          <p:cNvSpPr/>
          <p:nvPr/>
        </p:nvSpPr>
        <p:spPr>
          <a:xfrm>
            <a:off x="17417" y="992777"/>
            <a:ext cx="2978332" cy="2987040"/>
          </a:xfrm>
          <a:custGeom>
            <a:avLst/>
            <a:gdLst>
              <a:gd name="connsiteX0" fmla="*/ 2978332 w 2978332"/>
              <a:gd name="connsiteY0" fmla="*/ 2987040 h 2987040"/>
              <a:gd name="connsiteX1" fmla="*/ 2969623 w 2978332"/>
              <a:gd name="connsiteY1" fmla="*/ 2917372 h 2987040"/>
              <a:gd name="connsiteX2" fmla="*/ 2952206 w 2978332"/>
              <a:gd name="connsiteY2" fmla="*/ 2873829 h 2987040"/>
              <a:gd name="connsiteX3" fmla="*/ 2952206 w 2978332"/>
              <a:gd name="connsiteY3" fmla="*/ 2795452 h 2987040"/>
              <a:gd name="connsiteX4" fmla="*/ 2926080 w 2978332"/>
              <a:gd name="connsiteY4" fmla="*/ 2734492 h 2987040"/>
              <a:gd name="connsiteX5" fmla="*/ 2926080 w 2978332"/>
              <a:gd name="connsiteY5" fmla="*/ 2673532 h 2987040"/>
              <a:gd name="connsiteX6" fmla="*/ 2847703 w 2978332"/>
              <a:gd name="connsiteY6" fmla="*/ 2586446 h 2987040"/>
              <a:gd name="connsiteX7" fmla="*/ 2751909 w 2978332"/>
              <a:gd name="connsiteY7" fmla="*/ 2516777 h 2987040"/>
              <a:gd name="connsiteX8" fmla="*/ 2717074 w 2978332"/>
              <a:gd name="connsiteY8" fmla="*/ 2455817 h 2987040"/>
              <a:gd name="connsiteX9" fmla="*/ 2612572 w 2978332"/>
              <a:gd name="connsiteY9" fmla="*/ 2412274 h 2987040"/>
              <a:gd name="connsiteX10" fmla="*/ 2516777 w 2978332"/>
              <a:gd name="connsiteY10" fmla="*/ 2342606 h 2987040"/>
              <a:gd name="connsiteX11" fmla="*/ 2464526 w 2978332"/>
              <a:gd name="connsiteY11" fmla="*/ 2290354 h 2987040"/>
              <a:gd name="connsiteX12" fmla="*/ 2412274 w 2978332"/>
              <a:gd name="connsiteY12" fmla="*/ 2220686 h 2987040"/>
              <a:gd name="connsiteX13" fmla="*/ 2386149 w 2978332"/>
              <a:gd name="connsiteY13" fmla="*/ 2168434 h 2987040"/>
              <a:gd name="connsiteX14" fmla="*/ 2351314 w 2978332"/>
              <a:gd name="connsiteY14" fmla="*/ 2081349 h 2987040"/>
              <a:gd name="connsiteX15" fmla="*/ 2307772 w 2978332"/>
              <a:gd name="connsiteY15" fmla="*/ 2011680 h 2987040"/>
              <a:gd name="connsiteX16" fmla="*/ 2272937 w 2978332"/>
              <a:gd name="connsiteY16" fmla="*/ 1959429 h 2987040"/>
              <a:gd name="connsiteX17" fmla="*/ 2177143 w 2978332"/>
              <a:gd name="connsiteY17" fmla="*/ 1889760 h 2987040"/>
              <a:gd name="connsiteX18" fmla="*/ 2151017 w 2978332"/>
              <a:gd name="connsiteY18" fmla="*/ 1846217 h 2987040"/>
              <a:gd name="connsiteX19" fmla="*/ 2063932 w 2978332"/>
              <a:gd name="connsiteY19" fmla="*/ 1846217 h 2987040"/>
              <a:gd name="connsiteX20" fmla="*/ 1994263 w 2978332"/>
              <a:gd name="connsiteY20" fmla="*/ 1802674 h 2987040"/>
              <a:gd name="connsiteX21" fmla="*/ 1898469 w 2978332"/>
              <a:gd name="connsiteY21" fmla="*/ 1759132 h 2987040"/>
              <a:gd name="connsiteX22" fmla="*/ 1811383 w 2978332"/>
              <a:gd name="connsiteY22" fmla="*/ 1715589 h 2987040"/>
              <a:gd name="connsiteX23" fmla="*/ 1733006 w 2978332"/>
              <a:gd name="connsiteY23" fmla="*/ 1663337 h 2987040"/>
              <a:gd name="connsiteX24" fmla="*/ 1698172 w 2978332"/>
              <a:gd name="connsiteY24" fmla="*/ 1611086 h 2987040"/>
              <a:gd name="connsiteX25" fmla="*/ 1680754 w 2978332"/>
              <a:gd name="connsiteY25" fmla="*/ 1524000 h 2987040"/>
              <a:gd name="connsiteX26" fmla="*/ 1654629 w 2978332"/>
              <a:gd name="connsiteY26" fmla="*/ 1384663 h 2987040"/>
              <a:gd name="connsiteX27" fmla="*/ 1550126 w 2978332"/>
              <a:gd name="connsiteY27" fmla="*/ 1306286 h 2987040"/>
              <a:gd name="connsiteX28" fmla="*/ 1489166 w 2978332"/>
              <a:gd name="connsiteY28" fmla="*/ 1245326 h 2987040"/>
              <a:gd name="connsiteX29" fmla="*/ 1402080 w 2978332"/>
              <a:gd name="connsiteY29" fmla="*/ 1227909 h 2987040"/>
              <a:gd name="connsiteX30" fmla="*/ 1367246 w 2978332"/>
              <a:gd name="connsiteY30" fmla="*/ 1245326 h 2987040"/>
              <a:gd name="connsiteX31" fmla="*/ 1314994 w 2978332"/>
              <a:gd name="connsiteY31" fmla="*/ 1271452 h 2987040"/>
              <a:gd name="connsiteX32" fmla="*/ 1280160 w 2978332"/>
              <a:gd name="connsiteY32" fmla="*/ 1236617 h 2987040"/>
              <a:gd name="connsiteX33" fmla="*/ 1254034 w 2978332"/>
              <a:gd name="connsiteY33" fmla="*/ 1123406 h 2987040"/>
              <a:gd name="connsiteX34" fmla="*/ 1271452 w 2978332"/>
              <a:gd name="connsiteY34" fmla="*/ 1062446 h 2987040"/>
              <a:gd name="connsiteX35" fmla="*/ 1245326 w 2978332"/>
              <a:gd name="connsiteY35" fmla="*/ 992777 h 2987040"/>
              <a:gd name="connsiteX36" fmla="*/ 1132114 w 2978332"/>
              <a:gd name="connsiteY36" fmla="*/ 957943 h 2987040"/>
              <a:gd name="connsiteX37" fmla="*/ 1071154 w 2978332"/>
              <a:gd name="connsiteY37" fmla="*/ 923109 h 2987040"/>
              <a:gd name="connsiteX38" fmla="*/ 949234 w 2978332"/>
              <a:gd name="connsiteY38" fmla="*/ 870857 h 2987040"/>
              <a:gd name="connsiteX39" fmla="*/ 862149 w 2978332"/>
              <a:gd name="connsiteY39" fmla="*/ 862149 h 2987040"/>
              <a:gd name="connsiteX40" fmla="*/ 775063 w 2978332"/>
              <a:gd name="connsiteY40" fmla="*/ 827314 h 2987040"/>
              <a:gd name="connsiteX41" fmla="*/ 748937 w 2978332"/>
              <a:gd name="connsiteY41" fmla="*/ 775063 h 2987040"/>
              <a:gd name="connsiteX42" fmla="*/ 661852 w 2978332"/>
              <a:gd name="connsiteY42" fmla="*/ 687977 h 2987040"/>
              <a:gd name="connsiteX43" fmla="*/ 627017 w 2978332"/>
              <a:gd name="connsiteY43" fmla="*/ 618309 h 2987040"/>
              <a:gd name="connsiteX44" fmla="*/ 557349 w 2978332"/>
              <a:gd name="connsiteY44" fmla="*/ 539932 h 2987040"/>
              <a:gd name="connsiteX45" fmla="*/ 513806 w 2978332"/>
              <a:gd name="connsiteY45" fmla="*/ 505097 h 2987040"/>
              <a:gd name="connsiteX46" fmla="*/ 470263 w 2978332"/>
              <a:gd name="connsiteY46" fmla="*/ 470263 h 2987040"/>
              <a:gd name="connsiteX47" fmla="*/ 400594 w 2978332"/>
              <a:gd name="connsiteY47" fmla="*/ 409303 h 2987040"/>
              <a:gd name="connsiteX48" fmla="*/ 348343 w 2978332"/>
              <a:gd name="connsiteY48" fmla="*/ 322217 h 2987040"/>
              <a:gd name="connsiteX49" fmla="*/ 304800 w 2978332"/>
              <a:gd name="connsiteY49" fmla="*/ 261257 h 2987040"/>
              <a:gd name="connsiteX50" fmla="*/ 278674 w 2978332"/>
              <a:gd name="connsiteY50" fmla="*/ 182880 h 2987040"/>
              <a:gd name="connsiteX51" fmla="*/ 261257 w 2978332"/>
              <a:gd name="connsiteY51" fmla="*/ 165463 h 2987040"/>
              <a:gd name="connsiteX52" fmla="*/ 156754 w 2978332"/>
              <a:gd name="connsiteY52" fmla="*/ 139337 h 2987040"/>
              <a:gd name="connsiteX53" fmla="*/ 87086 w 2978332"/>
              <a:gd name="connsiteY53" fmla="*/ 174172 h 2987040"/>
              <a:gd name="connsiteX54" fmla="*/ 52252 w 2978332"/>
              <a:gd name="connsiteY54" fmla="*/ 130629 h 2987040"/>
              <a:gd name="connsiteX55" fmla="*/ 26126 w 2978332"/>
              <a:gd name="connsiteY55" fmla="*/ 60960 h 2987040"/>
              <a:gd name="connsiteX56" fmla="*/ 0 w 2978332"/>
              <a:gd name="connsiteY56" fmla="*/ 0 h 298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978332" h="2987040">
                <a:moveTo>
                  <a:pt x="2978332" y="2987040"/>
                </a:moveTo>
                <a:cubicBezTo>
                  <a:pt x="2976154" y="2961640"/>
                  <a:pt x="2973977" y="2936240"/>
                  <a:pt x="2969623" y="2917372"/>
                </a:cubicBezTo>
                <a:cubicBezTo>
                  <a:pt x="2965269" y="2898503"/>
                  <a:pt x="2955109" y="2894149"/>
                  <a:pt x="2952206" y="2873829"/>
                </a:cubicBezTo>
                <a:cubicBezTo>
                  <a:pt x="2949303" y="2853509"/>
                  <a:pt x="2956560" y="2818675"/>
                  <a:pt x="2952206" y="2795452"/>
                </a:cubicBezTo>
                <a:cubicBezTo>
                  <a:pt x="2947852" y="2772229"/>
                  <a:pt x="2930434" y="2754812"/>
                  <a:pt x="2926080" y="2734492"/>
                </a:cubicBezTo>
                <a:cubicBezTo>
                  <a:pt x="2921726" y="2714172"/>
                  <a:pt x="2939143" y="2698206"/>
                  <a:pt x="2926080" y="2673532"/>
                </a:cubicBezTo>
                <a:cubicBezTo>
                  <a:pt x="2913017" y="2648858"/>
                  <a:pt x="2876731" y="2612572"/>
                  <a:pt x="2847703" y="2586446"/>
                </a:cubicBezTo>
                <a:cubicBezTo>
                  <a:pt x="2818675" y="2560320"/>
                  <a:pt x="2773680" y="2538548"/>
                  <a:pt x="2751909" y="2516777"/>
                </a:cubicBezTo>
                <a:cubicBezTo>
                  <a:pt x="2730138" y="2495006"/>
                  <a:pt x="2740297" y="2473234"/>
                  <a:pt x="2717074" y="2455817"/>
                </a:cubicBezTo>
                <a:cubicBezTo>
                  <a:pt x="2693851" y="2438400"/>
                  <a:pt x="2645955" y="2431143"/>
                  <a:pt x="2612572" y="2412274"/>
                </a:cubicBezTo>
                <a:cubicBezTo>
                  <a:pt x="2579189" y="2393405"/>
                  <a:pt x="2541451" y="2362926"/>
                  <a:pt x="2516777" y="2342606"/>
                </a:cubicBezTo>
                <a:cubicBezTo>
                  <a:pt x="2492103" y="2322286"/>
                  <a:pt x="2481943" y="2310674"/>
                  <a:pt x="2464526" y="2290354"/>
                </a:cubicBezTo>
                <a:cubicBezTo>
                  <a:pt x="2447109" y="2270034"/>
                  <a:pt x="2425337" y="2241006"/>
                  <a:pt x="2412274" y="2220686"/>
                </a:cubicBezTo>
                <a:cubicBezTo>
                  <a:pt x="2399211" y="2200366"/>
                  <a:pt x="2396309" y="2191657"/>
                  <a:pt x="2386149" y="2168434"/>
                </a:cubicBezTo>
                <a:cubicBezTo>
                  <a:pt x="2375989" y="2145211"/>
                  <a:pt x="2364377" y="2107475"/>
                  <a:pt x="2351314" y="2081349"/>
                </a:cubicBezTo>
                <a:cubicBezTo>
                  <a:pt x="2338251" y="2055223"/>
                  <a:pt x="2320835" y="2032000"/>
                  <a:pt x="2307772" y="2011680"/>
                </a:cubicBezTo>
                <a:cubicBezTo>
                  <a:pt x="2294709" y="1991360"/>
                  <a:pt x="2294708" y="1979749"/>
                  <a:pt x="2272937" y="1959429"/>
                </a:cubicBezTo>
                <a:cubicBezTo>
                  <a:pt x="2251166" y="1939109"/>
                  <a:pt x="2197463" y="1908629"/>
                  <a:pt x="2177143" y="1889760"/>
                </a:cubicBezTo>
                <a:cubicBezTo>
                  <a:pt x="2156823" y="1870891"/>
                  <a:pt x="2169885" y="1853474"/>
                  <a:pt x="2151017" y="1846217"/>
                </a:cubicBezTo>
                <a:cubicBezTo>
                  <a:pt x="2132149" y="1838960"/>
                  <a:pt x="2090058" y="1853474"/>
                  <a:pt x="2063932" y="1846217"/>
                </a:cubicBezTo>
                <a:cubicBezTo>
                  <a:pt x="2037806" y="1838960"/>
                  <a:pt x="2021840" y="1817188"/>
                  <a:pt x="1994263" y="1802674"/>
                </a:cubicBezTo>
                <a:cubicBezTo>
                  <a:pt x="1966686" y="1788160"/>
                  <a:pt x="1928949" y="1773646"/>
                  <a:pt x="1898469" y="1759132"/>
                </a:cubicBezTo>
                <a:cubicBezTo>
                  <a:pt x="1867989" y="1744618"/>
                  <a:pt x="1838960" y="1731555"/>
                  <a:pt x="1811383" y="1715589"/>
                </a:cubicBezTo>
                <a:cubicBezTo>
                  <a:pt x="1783806" y="1699623"/>
                  <a:pt x="1751874" y="1680754"/>
                  <a:pt x="1733006" y="1663337"/>
                </a:cubicBezTo>
                <a:cubicBezTo>
                  <a:pt x="1714137" y="1645920"/>
                  <a:pt x="1706881" y="1634309"/>
                  <a:pt x="1698172" y="1611086"/>
                </a:cubicBezTo>
                <a:cubicBezTo>
                  <a:pt x="1689463" y="1587863"/>
                  <a:pt x="1688011" y="1561737"/>
                  <a:pt x="1680754" y="1524000"/>
                </a:cubicBezTo>
                <a:cubicBezTo>
                  <a:pt x="1673497" y="1486263"/>
                  <a:pt x="1676400" y="1420949"/>
                  <a:pt x="1654629" y="1384663"/>
                </a:cubicBezTo>
                <a:cubicBezTo>
                  <a:pt x="1632858" y="1348377"/>
                  <a:pt x="1577703" y="1329509"/>
                  <a:pt x="1550126" y="1306286"/>
                </a:cubicBezTo>
                <a:cubicBezTo>
                  <a:pt x="1522549" y="1283063"/>
                  <a:pt x="1513840" y="1258389"/>
                  <a:pt x="1489166" y="1245326"/>
                </a:cubicBezTo>
                <a:cubicBezTo>
                  <a:pt x="1464492" y="1232263"/>
                  <a:pt x="1422400" y="1227909"/>
                  <a:pt x="1402080" y="1227909"/>
                </a:cubicBezTo>
                <a:cubicBezTo>
                  <a:pt x="1381760" y="1227909"/>
                  <a:pt x="1367246" y="1245326"/>
                  <a:pt x="1367246" y="1245326"/>
                </a:cubicBezTo>
                <a:cubicBezTo>
                  <a:pt x="1352732" y="1252583"/>
                  <a:pt x="1329508" y="1272903"/>
                  <a:pt x="1314994" y="1271452"/>
                </a:cubicBezTo>
                <a:cubicBezTo>
                  <a:pt x="1300480" y="1270001"/>
                  <a:pt x="1290320" y="1261291"/>
                  <a:pt x="1280160" y="1236617"/>
                </a:cubicBezTo>
                <a:cubicBezTo>
                  <a:pt x="1270000" y="1211943"/>
                  <a:pt x="1255485" y="1152434"/>
                  <a:pt x="1254034" y="1123406"/>
                </a:cubicBezTo>
                <a:cubicBezTo>
                  <a:pt x="1252583" y="1094378"/>
                  <a:pt x="1272903" y="1084217"/>
                  <a:pt x="1271452" y="1062446"/>
                </a:cubicBezTo>
                <a:cubicBezTo>
                  <a:pt x="1270001" y="1040675"/>
                  <a:pt x="1268549" y="1010194"/>
                  <a:pt x="1245326" y="992777"/>
                </a:cubicBezTo>
                <a:cubicBezTo>
                  <a:pt x="1222103" y="975360"/>
                  <a:pt x="1161143" y="969554"/>
                  <a:pt x="1132114" y="957943"/>
                </a:cubicBezTo>
                <a:cubicBezTo>
                  <a:pt x="1103085" y="946332"/>
                  <a:pt x="1101634" y="937623"/>
                  <a:pt x="1071154" y="923109"/>
                </a:cubicBezTo>
                <a:cubicBezTo>
                  <a:pt x="1040674" y="908595"/>
                  <a:pt x="984068" y="881017"/>
                  <a:pt x="949234" y="870857"/>
                </a:cubicBezTo>
                <a:cubicBezTo>
                  <a:pt x="914400" y="860697"/>
                  <a:pt x="891177" y="869406"/>
                  <a:pt x="862149" y="862149"/>
                </a:cubicBezTo>
                <a:cubicBezTo>
                  <a:pt x="833121" y="854892"/>
                  <a:pt x="793932" y="841828"/>
                  <a:pt x="775063" y="827314"/>
                </a:cubicBezTo>
                <a:cubicBezTo>
                  <a:pt x="756194" y="812800"/>
                  <a:pt x="767805" y="798286"/>
                  <a:pt x="748937" y="775063"/>
                </a:cubicBezTo>
                <a:cubicBezTo>
                  <a:pt x="730069" y="751840"/>
                  <a:pt x="682172" y="714103"/>
                  <a:pt x="661852" y="687977"/>
                </a:cubicBezTo>
                <a:cubicBezTo>
                  <a:pt x="641532" y="661851"/>
                  <a:pt x="644434" y="642983"/>
                  <a:pt x="627017" y="618309"/>
                </a:cubicBezTo>
                <a:cubicBezTo>
                  <a:pt x="609600" y="593635"/>
                  <a:pt x="576217" y="558801"/>
                  <a:pt x="557349" y="539932"/>
                </a:cubicBezTo>
                <a:cubicBezTo>
                  <a:pt x="538481" y="521063"/>
                  <a:pt x="513806" y="505097"/>
                  <a:pt x="513806" y="505097"/>
                </a:cubicBezTo>
                <a:cubicBezTo>
                  <a:pt x="499292" y="493486"/>
                  <a:pt x="489132" y="486229"/>
                  <a:pt x="470263" y="470263"/>
                </a:cubicBezTo>
                <a:cubicBezTo>
                  <a:pt x="451394" y="454297"/>
                  <a:pt x="420914" y="433977"/>
                  <a:pt x="400594" y="409303"/>
                </a:cubicBezTo>
                <a:cubicBezTo>
                  <a:pt x="380274" y="384629"/>
                  <a:pt x="364309" y="346891"/>
                  <a:pt x="348343" y="322217"/>
                </a:cubicBezTo>
                <a:cubicBezTo>
                  <a:pt x="332377" y="297543"/>
                  <a:pt x="316411" y="284480"/>
                  <a:pt x="304800" y="261257"/>
                </a:cubicBezTo>
                <a:cubicBezTo>
                  <a:pt x="293189" y="238034"/>
                  <a:pt x="285931" y="198846"/>
                  <a:pt x="278674" y="182880"/>
                </a:cubicBezTo>
                <a:cubicBezTo>
                  <a:pt x="271417" y="166914"/>
                  <a:pt x="281577" y="172720"/>
                  <a:pt x="261257" y="165463"/>
                </a:cubicBezTo>
                <a:cubicBezTo>
                  <a:pt x="240937" y="158206"/>
                  <a:pt x="185782" y="137886"/>
                  <a:pt x="156754" y="139337"/>
                </a:cubicBezTo>
                <a:cubicBezTo>
                  <a:pt x="127726" y="140788"/>
                  <a:pt x="104503" y="175623"/>
                  <a:pt x="87086" y="174172"/>
                </a:cubicBezTo>
                <a:cubicBezTo>
                  <a:pt x="69669" y="172721"/>
                  <a:pt x="62412" y="149498"/>
                  <a:pt x="52252" y="130629"/>
                </a:cubicBezTo>
                <a:cubicBezTo>
                  <a:pt x="42092" y="111760"/>
                  <a:pt x="34835" y="82732"/>
                  <a:pt x="26126" y="60960"/>
                </a:cubicBezTo>
                <a:cubicBezTo>
                  <a:pt x="17417" y="39188"/>
                  <a:pt x="8708" y="19594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996407" y="3969544"/>
            <a:ext cx="1578768" cy="2329656"/>
          </a:xfrm>
          <a:custGeom>
            <a:avLst/>
            <a:gdLst>
              <a:gd name="connsiteX0" fmla="*/ 1562100 w 1562100"/>
              <a:gd name="connsiteY0" fmla="*/ 2308225 h 2308225"/>
              <a:gd name="connsiteX1" fmla="*/ 1539875 w 1562100"/>
              <a:gd name="connsiteY1" fmla="*/ 2225675 h 2308225"/>
              <a:gd name="connsiteX2" fmla="*/ 1552575 w 1562100"/>
              <a:gd name="connsiteY2" fmla="*/ 2174875 h 2308225"/>
              <a:gd name="connsiteX3" fmla="*/ 1520825 w 1562100"/>
              <a:gd name="connsiteY3" fmla="*/ 2063750 h 2308225"/>
              <a:gd name="connsiteX4" fmla="*/ 1473200 w 1562100"/>
              <a:gd name="connsiteY4" fmla="*/ 2028825 h 2308225"/>
              <a:gd name="connsiteX5" fmla="*/ 1435100 w 1562100"/>
              <a:gd name="connsiteY5" fmla="*/ 2006600 h 2308225"/>
              <a:gd name="connsiteX6" fmla="*/ 1397000 w 1562100"/>
              <a:gd name="connsiteY6" fmla="*/ 1958975 h 2308225"/>
              <a:gd name="connsiteX7" fmla="*/ 1377950 w 1562100"/>
              <a:gd name="connsiteY7" fmla="*/ 1933575 h 2308225"/>
              <a:gd name="connsiteX8" fmla="*/ 1343025 w 1562100"/>
              <a:gd name="connsiteY8" fmla="*/ 1898650 h 2308225"/>
              <a:gd name="connsiteX9" fmla="*/ 1311275 w 1562100"/>
              <a:gd name="connsiteY9" fmla="*/ 1863725 h 2308225"/>
              <a:gd name="connsiteX10" fmla="*/ 1295400 w 1562100"/>
              <a:gd name="connsiteY10" fmla="*/ 1812925 h 2308225"/>
              <a:gd name="connsiteX11" fmla="*/ 1263650 w 1562100"/>
              <a:gd name="connsiteY11" fmla="*/ 1746250 h 2308225"/>
              <a:gd name="connsiteX12" fmla="*/ 1254125 w 1562100"/>
              <a:gd name="connsiteY12" fmla="*/ 1724025 h 2308225"/>
              <a:gd name="connsiteX13" fmla="*/ 1225550 w 1562100"/>
              <a:gd name="connsiteY13" fmla="*/ 1685925 h 2308225"/>
              <a:gd name="connsiteX14" fmla="*/ 1193800 w 1562100"/>
              <a:gd name="connsiteY14" fmla="*/ 1644650 h 2308225"/>
              <a:gd name="connsiteX15" fmla="*/ 1171575 w 1562100"/>
              <a:gd name="connsiteY15" fmla="*/ 1600200 h 2308225"/>
              <a:gd name="connsiteX16" fmla="*/ 1155700 w 1562100"/>
              <a:gd name="connsiteY16" fmla="*/ 1546225 h 2308225"/>
              <a:gd name="connsiteX17" fmla="*/ 1143000 w 1562100"/>
              <a:gd name="connsiteY17" fmla="*/ 1511300 h 2308225"/>
              <a:gd name="connsiteX18" fmla="*/ 1111250 w 1562100"/>
              <a:gd name="connsiteY18" fmla="*/ 1473200 h 2308225"/>
              <a:gd name="connsiteX19" fmla="*/ 1098550 w 1562100"/>
              <a:gd name="connsiteY19" fmla="*/ 1457325 h 2308225"/>
              <a:gd name="connsiteX20" fmla="*/ 1063625 w 1562100"/>
              <a:gd name="connsiteY20" fmla="*/ 1454150 h 2308225"/>
              <a:gd name="connsiteX21" fmla="*/ 1031875 w 1562100"/>
              <a:gd name="connsiteY21" fmla="*/ 1450975 h 2308225"/>
              <a:gd name="connsiteX22" fmla="*/ 1003300 w 1562100"/>
              <a:gd name="connsiteY22" fmla="*/ 1454150 h 2308225"/>
              <a:gd name="connsiteX23" fmla="*/ 987425 w 1562100"/>
              <a:gd name="connsiteY23" fmla="*/ 1438275 h 2308225"/>
              <a:gd name="connsiteX24" fmla="*/ 971550 w 1562100"/>
              <a:gd name="connsiteY24" fmla="*/ 1387475 h 2308225"/>
              <a:gd name="connsiteX25" fmla="*/ 923925 w 1562100"/>
              <a:gd name="connsiteY25" fmla="*/ 1381125 h 2308225"/>
              <a:gd name="connsiteX26" fmla="*/ 895350 w 1562100"/>
              <a:gd name="connsiteY26" fmla="*/ 1317625 h 2308225"/>
              <a:gd name="connsiteX27" fmla="*/ 876300 w 1562100"/>
              <a:gd name="connsiteY27" fmla="*/ 1266825 h 2308225"/>
              <a:gd name="connsiteX28" fmla="*/ 866775 w 1562100"/>
              <a:gd name="connsiteY28" fmla="*/ 1225550 h 2308225"/>
              <a:gd name="connsiteX29" fmla="*/ 831850 w 1562100"/>
              <a:gd name="connsiteY29" fmla="*/ 1184275 h 2308225"/>
              <a:gd name="connsiteX30" fmla="*/ 800100 w 1562100"/>
              <a:gd name="connsiteY30" fmla="*/ 1139825 h 2308225"/>
              <a:gd name="connsiteX31" fmla="*/ 777875 w 1562100"/>
              <a:gd name="connsiteY31" fmla="*/ 1095375 h 2308225"/>
              <a:gd name="connsiteX32" fmla="*/ 752475 w 1562100"/>
              <a:gd name="connsiteY32" fmla="*/ 1063625 h 2308225"/>
              <a:gd name="connsiteX33" fmla="*/ 723900 w 1562100"/>
              <a:gd name="connsiteY33" fmla="*/ 1035050 h 2308225"/>
              <a:gd name="connsiteX34" fmla="*/ 704850 w 1562100"/>
              <a:gd name="connsiteY34" fmla="*/ 1009650 h 2308225"/>
              <a:gd name="connsiteX35" fmla="*/ 685800 w 1562100"/>
              <a:gd name="connsiteY35" fmla="*/ 971550 h 2308225"/>
              <a:gd name="connsiteX36" fmla="*/ 669925 w 1562100"/>
              <a:gd name="connsiteY36" fmla="*/ 971550 h 2308225"/>
              <a:gd name="connsiteX37" fmla="*/ 676275 w 1562100"/>
              <a:gd name="connsiteY37" fmla="*/ 942975 h 2308225"/>
              <a:gd name="connsiteX38" fmla="*/ 654050 w 1562100"/>
              <a:gd name="connsiteY38" fmla="*/ 901700 h 2308225"/>
              <a:gd name="connsiteX39" fmla="*/ 631825 w 1562100"/>
              <a:gd name="connsiteY39" fmla="*/ 895350 h 2308225"/>
              <a:gd name="connsiteX40" fmla="*/ 615950 w 1562100"/>
              <a:gd name="connsiteY40" fmla="*/ 895350 h 2308225"/>
              <a:gd name="connsiteX41" fmla="*/ 615950 w 1562100"/>
              <a:gd name="connsiteY41" fmla="*/ 866775 h 2308225"/>
              <a:gd name="connsiteX42" fmla="*/ 593725 w 1562100"/>
              <a:gd name="connsiteY42" fmla="*/ 812800 h 2308225"/>
              <a:gd name="connsiteX43" fmla="*/ 577850 w 1562100"/>
              <a:gd name="connsiteY43" fmla="*/ 762000 h 2308225"/>
              <a:gd name="connsiteX44" fmla="*/ 555625 w 1562100"/>
              <a:gd name="connsiteY44" fmla="*/ 736600 h 2308225"/>
              <a:gd name="connsiteX45" fmla="*/ 523875 w 1562100"/>
              <a:gd name="connsiteY45" fmla="*/ 692150 h 2308225"/>
              <a:gd name="connsiteX46" fmla="*/ 508000 w 1562100"/>
              <a:gd name="connsiteY46" fmla="*/ 657225 h 2308225"/>
              <a:gd name="connsiteX47" fmla="*/ 495300 w 1562100"/>
              <a:gd name="connsiteY47" fmla="*/ 612775 h 2308225"/>
              <a:gd name="connsiteX48" fmla="*/ 495300 w 1562100"/>
              <a:gd name="connsiteY48" fmla="*/ 565150 h 2308225"/>
              <a:gd name="connsiteX49" fmla="*/ 492125 w 1562100"/>
              <a:gd name="connsiteY49" fmla="*/ 546100 h 2308225"/>
              <a:gd name="connsiteX50" fmla="*/ 454025 w 1562100"/>
              <a:gd name="connsiteY50" fmla="*/ 561975 h 2308225"/>
              <a:gd name="connsiteX51" fmla="*/ 434975 w 1562100"/>
              <a:gd name="connsiteY51" fmla="*/ 542925 h 2308225"/>
              <a:gd name="connsiteX52" fmla="*/ 412750 w 1562100"/>
              <a:gd name="connsiteY52" fmla="*/ 498475 h 2308225"/>
              <a:gd name="connsiteX53" fmla="*/ 358775 w 1562100"/>
              <a:gd name="connsiteY53" fmla="*/ 466725 h 2308225"/>
              <a:gd name="connsiteX54" fmla="*/ 320675 w 1562100"/>
              <a:gd name="connsiteY54" fmla="*/ 422275 h 2308225"/>
              <a:gd name="connsiteX55" fmla="*/ 292100 w 1562100"/>
              <a:gd name="connsiteY55" fmla="*/ 336550 h 2308225"/>
              <a:gd name="connsiteX56" fmla="*/ 257175 w 1562100"/>
              <a:gd name="connsiteY56" fmla="*/ 266700 h 2308225"/>
              <a:gd name="connsiteX57" fmla="*/ 209550 w 1562100"/>
              <a:gd name="connsiteY57" fmla="*/ 209550 h 2308225"/>
              <a:gd name="connsiteX58" fmla="*/ 171450 w 1562100"/>
              <a:gd name="connsiteY58" fmla="*/ 174625 h 2308225"/>
              <a:gd name="connsiteX59" fmla="*/ 142875 w 1562100"/>
              <a:gd name="connsiteY59" fmla="*/ 133350 h 2308225"/>
              <a:gd name="connsiteX60" fmla="*/ 104775 w 1562100"/>
              <a:gd name="connsiteY60" fmla="*/ 104775 h 2308225"/>
              <a:gd name="connsiteX61" fmla="*/ 73025 w 1562100"/>
              <a:gd name="connsiteY61" fmla="*/ 66675 h 2308225"/>
              <a:gd name="connsiteX62" fmla="*/ 34925 w 1562100"/>
              <a:gd name="connsiteY62" fmla="*/ 28575 h 2308225"/>
              <a:gd name="connsiteX63" fmla="*/ 0 w 1562100"/>
              <a:gd name="connsiteY63" fmla="*/ 0 h 2308225"/>
              <a:gd name="connsiteX0" fmla="*/ 1583531 w 1583531"/>
              <a:gd name="connsiteY0" fmla="*/ 2320131 h 2320131"/>
              <a:gd name="connsiteX1" fmla="*/ 1561306 w 1583531"/>
              <a:gd name="connsiteY1" fmla="*/ 2237581 h 2320131"/>
              <a:gd name="connsiteX2" fmla="*/ 1574006 w 1583531"/>
              <a:gd name="connsiteY2" fmla="*/ 2186781 h 2320131"/>
              <a:gd name="connsiteX3" fmla="*/ 1542256 w 1583531"/>
              <a:gd name="connsiteY3" fmla="*/ 2075656 h 2320131"/>
              <a:gd name="connsiteX4" fmla="*/ 1494631 w 1583531"/>
              <a:gd name="connsiteY4" fmla="*/ 2040731 h 2320131"/>
              <a:gd name="connsiteX5" fmla="*/ 1456531 w 1583531"/>
              <a:gd name="connsiteY5" fmla="*/ 2018506 h 2320131"/>
              <a:gd name="connsiteX6" fmla="*/ 1418431 w 1583531"/>
              <a:gd name="connsiteY6" fmla="*/ 1970881 h 2320131"/>
              <a:gd name="connsiteX7" fmla="*/ 1399381 w 1583531"/>
              <a:gd name="connsiteY7" fmla="*/ 1945481 h 2320131"/>
              <a:gd name="connsiteX8" fmla="*/ 1364456 w 1583531"/>
              <a:gd name="connsiteY8" fmla="*/ 1910556 h 2320131"/>
              <a:gd name="connsiteX9" fmla="*/ 1332706 w 1583531"/>
              <a:gd name="connsiteY9" fmla="*/ 1875631 h 2320131"/>
              <a:gd name="connsiteX10" fmla="*/ 1316831 w 1583531"/>
              <a:gd name="connsiteY10" fmla="*/ 1824831 h 2320131"/>
              <a:gd name="connsiteX11" fmla="*/ 1285081 w 1583531"/>
              <a:gd name="connsiteY11" fmla="*/ 1758156 h 2320131"/>
              <a:gd name="connsiteX12" fmla="*/ 1275556 w 1583531"/>
              <a:gd name="connsiteY12" fmla="*/ 1735931 h 2320131"/>
              <a:gd name="connsiteX13" fmla="*/ 1246981 w 1583531"/>
              <a:gd name="connsiteY13" fmla="*/ 1697831 h 2320131"/>
              <a:gd name="connsiteX14" fmla="*/ 1215231 w 1583531"/>
              <a:gd name="connsiteY14" fmla="*/ 1656556 h 2320131"/>
              <a:gd name="connsiteX15" fmla="*/ 1193006 w 1583531"/>
              <a:gd name="connsiteY15" fmla="*/ 1612106 h 2320131"/>
              <a:gd name="connsiteX16" fmla="*/ 1177131 w 1583531"/>
              <a:gd name="connsiteY16" fmla="*/ 1558131 h 2320131"/>
              <a:gd name="connsiteX17" fmla="*/ 1164431 w 1583531"/>
              <a:gd name="connsiteY17" fmla="*/ 1523206 h 2320131"/>
              <a:gd name="connsiteX18" fmla="*/ 1132681 w 1583531"/>
              <a:gd name="connsiteY18" fmla="*/ 1485106 h 2320131"/>
              <a:gd name="connsiteX19" fmla="*/ 1119981 w 1583531"/>
              <a:gd name="connsiteY19" fmla="*/ 1469231 h 2320131"/>
              <a:gd name="connsiteX20" fmla="*/ 1085056 w 1583531"/>
              <a:gd name="connsiteY20" fmla="*/ 1466056 h 2320131"/>
              <a:gd name="connsiteX21" fmla="*/ 1053306 w 1583531"/>
              <a:gd name="connsiteY21" fmla="*/ 1462881 h 2320131"/>
              <a:gd name="connsiteX22" fmla="*/ 1024731 w 1583531"/>
              <a:gd name="connsiteY22" fmla="*/ 1466056 h 2320131"/>
              <a:gd name="connsiteX23" fmla="*/ 1008856 w 1583531"/>
              <a:gd name="connsiteY23" fmla="*/ 1450181 h 2320131"/>
              <a:gd name="connsiteX24" fmla="*/ 992981 w 1583531"/>
              <a:gd name="connsiteY24" fmla="*/ 1399381 h 2320131"/>
              <a:gd name="connsiteX25" fmla="*/ 945356 w 1583531"/>
              <a:gd name="connsiteY25" fmla="*/ 1393031 h 2320131"/>
              <a:gd name="connsiteX26" fmla="*/ 916781 w 1583531"/>
              <a:gd name="connsiteY26" fmla="*/ 1329531 h 2320131"/>
              <a:gd name="connsiteX27" fmla="*/ 897731 w 1583531"/>
              <a:gd name="connsiteY27" fmla="*/ 1278731 h 2320131"/>
              <a:gd name="connsiteX28" fmla="*/ 888206 w 1583531"/>
              <a:gd name="connsiteY28" fmla="*/ 1237456 h 2320131"/>
              <a:gd name="connsiteX29" fmla="*/ 853281 w 1583531"/>
              <a:gd name="connsiteY29" fmla="*/ 1196181 h 2320131"/>
              <a:gd name="connsiteX30" fmla="*/ 821531 w 1583531"/>
              <a:gd name="connsiteY30" fmla="*/ 1151731 h 2320131"/>
              <a:gd name="connsiteX31" fmla="*/ 799306 w 1583531"/>
              <a:gd name="connsiteY31" fmla="*/ 1107281 h 2320131"/>
              <a:gd name="connsiteX32" fmla="*/ 773906 w 1583531"/>
              <a:gd name="connsiteY32" fmla="*/ 1075531 h 2320131"/>
              <a:gd name="connsiteX33" fmla="*/ 745331 w 1583531"/>
              <a:gd name="connsiteY33" fmla="*/ 1046956 h 2320131"/>
              <a:gd name="connsiteX34" fmla="*/ 726281 w 1583531"/>
              <a:gd name="connsiteY34" fmla="*/ 1021556 h 2320131"/>
              <a:gd name="connsiteX35" fmla="*/ 707231 w 1583531"/>
              <a:gd name="connsiteY35" fmla="*/ 983456 h 2320131"/>
              <a:gd name="connsiteX36" fmla="*/ 691356 w 1583531"/>
              <a:gd name="connsiteY36" fmla="*/ 983456 h 2320131"/>
              <a:gd name="connsiteX37" fmla="*/ 697706 w 1583531"/>
              <a:gd name="connsiteY37" fmla="*/ 954881 h 2320131"/>
              <a:gd name="connsiteX38" fmla="*/ 675481 w 1583531"/>
              <a:gd name="connsiteY38" fmla="*/ 913606 h 2320131"/>
              <a:gd name="connsiteX39" fmla="*/ 653256 w 1583531"/>
              <a:gd name="connsiteY39" fmla="*/ 907256 h 2320131"/>
              <a:gd name="connsiteX40" fmla="*/ 637381 w 1583531"/>
              <a:gd name="connsiteY40" fmla="*/ 907256 h 2320131"/>
              <a:gd name="connsiteX41" fmla="*/ 637381 w 1583531"/>
              <a:gd name="connsiteY41" fmla="*/ 878681 h 2320131"/>
              <a:gd name="connsiteX42" fmla="*/ 615156 w 1583531"/>
              <a:gd name="connsiteY42" fmla="*/ 824706 h 2320131"/>
              <a:gd name="connsiteX43" fmla="*/ 599281 w 1583531"/>
              <a:gd name="connsiteY43" fmla="*/ 773906 h 2320131"/>
              <a:gd name="connsiteX44" fmla="*/ 577056 w 1583531"/>
              <a:gd name="connsiteY44" fmla="*/ 748506 h 2320131"/>
              <a:gd name="connsiteX45" fmla="*/ 545306 w 1583531"/>
              <a:gd name="connsiteY45" fmla="*/ 704056 h 2320131"/>
              <a:gd name="connsiteX46" fmla="*/ 529431 w 1583531"/>
              <a:gd name="connsiteY46" fmla="*/ 669131 h 2320131"/>
              <a:gd name="connsiteX47" fmla="*/ 516731 w 1583531"/>
              <a:gd name="connsiteY47" fmla="*/ 624681 h 2320131"/>
              <a:gd name="connsiteX48" fmla="*/ 516731 w 1583531"/>
              <a:gd name="connsiteY48" fmla="*/ 577056 h 2320131"/>
              <a:gd name="connsiteX49" fmla="*/ 513556 w 1583531"/>
              <a:gd name="connsiteY49" fmla="*/ 558006 h 2320131"/>
              <a:gd name="connsiteX50" fmla="*/ 475456 w 1583531"/>
              <a:gd name="connsiteY50" fmla="*/ 573881 h 2320131"/>
              <a:gd name="connsiteX51" fmla="*/ 456406 w 1583531"/>
              <a:gd name="connsiteY51" fmla="*/ 554831 h 2320131"/>
              <a:gd name="connsiteX52" fmla="*/ 434181 w 1583531"/>
              <a:gd name="connsiteY52" fmla="*/ 510381 h 2320131"/>
              <a:gd name="connsiteX53" fmla="*/ 380206 w 1583531"/>
              <a:gd name="connsiteY53" fmla="*/ 478631 h 2320131"/>
              <a:gd name="connsiteX54" fmla="*/ 342106 w 1583531"/>
              <a:gd name="connsiteY54" fmla="*/ 434181 h 2320131"/>
              <a:gd name="connsiteX55" fmla="*/ 313531 w 1583531"/>
              <a:gd name="connsiteY55" fmla="*/ 348456 h 2320131"/>
              <a:gd name="connsiteX56" fmla="*/ 278606 w 1583531"/>
              <a:gd name="connsiteY56" fmla="*/ 278606 h 2320131"/>
              <a:gd name="connsiteX57" fmla="*/ 230981 w 1583531"/>
              <a:gd name="connsiteY57" fmla="*/ 221456 h 2320131"/>
              <a:gd name="connsiteX58" fmla="*/ 192881 w 1583531"/>
              <a:gd name="connsiteY58" fmla="*/ 186531 h 2320131"/>
              <a:gd name="connsiteX59" fmla="*/ 164306 w 1583531"/>
              <a:gd name="connsiteY59" fmla="*/ 145256 h 2320131"/>
              <a:gd name="connsiteX60" fmla="*/ 126206 w 1583531"/>
              <a:gd name="connsiteY60" fmla="*/ 116681 h 2320131"/>
              <a:gd name="connsiteX61" fmla="*/ 94456 w 1583531"/>
              <a:gd name="connsiteY61" fmla="*/ 78581 h 2320131"/>
              <a:gd name="connsiteX62" fmla="*/ 56356 w 1583531"/>
              <a:gd name="connsiteY62" fmla="*/ 40481 h 2320131"/>
              <a:gd name="connsiteX63" fmla="*/ 0 w 1583531"/>
              <a:gd name="connsiteY63" fmla="*/ 0 h 2320131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51593 w 1578768"/>
              <a:gd name="connsiteY62" fmla="*/ 50006 h 2329656"/>
              <a:gd name="connsiteX63" fmla="*/ 0 w 1578768"/>
              <a:gd name="connsiteY63" fmla="*/ 0 h 2329656"/>
              <a:gd name="connsiteX0" fmla="*/ 1578768 w 1578768"/>
              <a:gd name="connsiteY0" fmla="*/ 2329656 h 2329656"/>
              <a:gd name="connsiteX1" fmla="*/ 1556543 w 1578768"/>
              <a:gd name="connsiteY1" fmla="*/ 2247106 h 2329656"/>
              <a:gd name="connsiteX2" fmla="*/ 1569243 w 1578768"/>
              <a:gd name="connsiteY2" fmla="*/ 2196306 h 2329656"/>
              <a:gd name="connsiteX3" fmla="*/ 1537493 w 1578768"/>
              <a:gd name="connsiteY3" fmla="*/ 2085181 h 2329656"/>
              <a:gd name="connsiteX4" fmla="*/ 1489868 w 1578768"/>
              <a:gd name="connsiteY4" fmla="*/ 2050256 h 2329656"/>
              <a:gd name="connsiteX5" fmla="*/ 1451768 w 1578768"/>
              <a:gd name="connsiteY5" fmla="*/ 2028031 h 2329656"/>
              <a:gd name="connsiteX6" fmla="*/ 1413668 w 1578768"/>
              <a:gd name="connsiteY6" fmla="*/ 1980406 h 2329656"/>
              <a:gd name="connsiteX7" fmla="*/ 1394618 w 1578768"/>
              <a:gd name="connsiteY7" fmla="*/ 1955006 h 2329656"/>
              <a:gd name="connsiteX8" fmla="*/ 1359693 w 1578768"/>
              <a:gd name="connsiteY8" fmla="*/ 1920081 h 2329656"/>
              <a:gd name="connsiteX9" fmla="*/ 1327943 w 1578768"/>
              <a:gd name="connsiteY9" fmla="*/ 1885156 h 2329656"/>
              <a:gd name="connsiteX10" fmla="*/ 1312068 w 1578768"/>
              <a:gd name="connsiteY10" fmla="*/ 1834356 h 2329656"/>
              <a:gd name="connsiteX11" fmla="*/ 1280318 w 1578768"/>
              <a:gd name="connsiteY11" fmla="*/ 1767681 h 2329656"/>
              <a:gd name="connsiteX12" fmla="*/ 1270793 w 1578768"/>
              <a:gd name="connsiteY12" fmla="*/ 1745456 h 2329656"/>
              <a:gd name="connsiteX13" fmla="*/ 1242218 w 1578768"/>
              <a:gd name="connsiteY13" fmla="*/ 1707356 h 2329656"/>
              <a:gd name="connsiteX14" fmla="*/ 1210468 w 1578768"/>
              <a:gd name="connsiteY14" fmla="*/ 1666081 h 2329656"/>
              <a:gd name="connsiteX15" fmla="*/ 1188243 w 1578768"/>
              <a:gd name="connsiteY15" fmla="*/ 1621631 h 2329656"/>
              <a:gd name="connsiteX16" fmla="*/ 1172368 w 1578768"/>
              <a:gd name="connsiteY16" fmla="*/ 1567656 h 2329656"/>
              <a:gd name="connsiteX17" fmla="*/ 1159668 w 1578768"/>
              <a:gd name="connsiteY17" fmla="*/ 1532731 h 2329656"/>
              <a:gd name="connsiteX18" fmla="*/ 1127918 w 1578768"/>
              <a:gd name="connsiteY18" fmla="*/ 1494631 h 2329656"/>
              <a:gd name="connsiteX19" fmla="*/ 1115218 w 1578768"/>
              <a:gd name="connsiteY19" fmla="*/ 1478756 h 2329656"/>
              <a:gd name="connsiteX20" fmla="*/ 1080293 w 1578768"/>
              <a:gd name="connsiteY20" fmla="*/ 1475581 h 2329656"/>
              <a:gd name="connsiteX21" fmla="*/ 1048543 w 1578768"/>
              <a:gd name="connsiteY21" fmla="*/ 1472406 h 2329656"/>
              <a:gd name="connsiteX22" fmla="*/ 1019968 w 1578768"/>
              <a:gd name="connsiteY22" fmla="*/ 1475581 h 2329656"/>
              <a:gd name="connsiteX23" fmla="*/ 1004093 w 1578768"/>
              <a:gd name="connsiteY23" fmla="*/ 1459706 h 2329656"/>
              <a:gd name="connsiteX24" fmla="*/ 988218 w 1578768"/>
              <a:gd name="connsiteY24" fmla="*/ 1408906 h 2329656"/>
              <a:gd name="connsiteX25" fmla="*/ 940593 w 1578768"/>
              <a:gd name="connsiteY25" fmla="*/ 1402556 h 2329656"/>
              <a:gd name="connsiteX26" fmla="*/ 912018 w 1578768"/>
              <a:gd name="connsiteY26" fmla="*/ 1339056 h 2329656"/>
              <a:gd name="connsiteX27" fmla="*/ 892968 w 1578768"/>
              <a:gd name="connsiteY27" fmla="*/ 1288256 h 2329656"/>
              <a:gd name="connsiteX28" fmla="*/ 883443 w 1578768"/>
              <a:gd name="connsiteY28" fmla="*/ 1246981 h 2329656"/>
              <a:gd name="connsiteX29" fmla="*/ 848518 w 1578768"/>
              <a:gd name="connsiteY29" fmla="*/ 1205706 h 2329656"/>
              <a:gd name="connsiteX30" fmla="*/ 816768 w 1578768"/>
              <a:gd name="connsiteY30" fmla="*/ 1161256 h 2329656"/>
              <a:gd name="connsiteX31" fmla="*/ 794543 w 1578768"/>
              <a:gd name="connsiteY31" fmla="*/ 1116806 h 2329656"/>
              <a:gd name="connsiteX32" fmla="*/ 769143 w 1578768"/>
              <a:gd name="connsiteY32" fmla="*/ 1085056 h 2329656"/>
              <a:gd name="connsiteX33" fmla="*/ 740568 w 1578768"/>
              <a:gd name="connsiteY33" fmla="*/ 1056481 h 2329656"/>
              <a:gd name="connsiteX34" fmla="*/ 721518 w 1578768"/>
              <a:gd name="connsiteY34" fmla="*/ 1031081 h 2329656"/>
              <a:gd name="connsiteX35" fmla="*/ 702468 w 1578768"/>
              <a:gd name="connsiteY35" fmla="*/ 992981 h 2329656"/>
              <a:gd name="connsiteX36" fmla="*/ 686593 w 1578768"/>
              <a:gd name="connsiteY36" fmla="*/ 992981 h 2329656"/>
              <a:gd name="connsiteX37" fmla="*/ 692943 w 1578768"/>
              <a:gd name="connsiteY37" fmla="*/ 964406 h 2329656"/>
              <a:gd name="connsiteX38" fmla="*/ 670718 w 1578768"/>
              <a:gd name="connsiteY38" fmla="*/ 923131 h 2329656"/>
              <a:gd name="connsiteX39" fmla="*/ 648493 w 1578768"/>
              <a:gd name="connsiteY39" fmla="*/ 916781 h 2329656"/>
              <a:gd name="connsiteX40" fmla="*/ 632618 w 1578768"/>
              <a:gd name="connsiteY40" fmla="*/ 916781 h 2329656"/>
              <a:gd name="connsiteX41" fmla="*/ 632618 w 1578768"/>
              <a:gd name="connsiteY41" fmla="*/ 888206 h 2329656"/>
              <a:gd name="connsiteX42" fmla="*/ 610393 w 1578768"/>
              <a:gd name="connsiteY42" fmla="*/ 834231 h 2329656"/>
              <a:gd name="connsiteX43" fmla="*/ 594518 w 1578768"/>
              <a:gd name="connsiteY43" fmla="*/ 783431 h 2329656"/>
              <a:gd name="connsiteX44" fmla="*/ 572293 w 1578768"/>
              <a:gd name="connsiteY44" fmla="*/ 758031 h 2329656"/>
              <a:gd name="connsiteX45" fmla="*/ 540543 w 1578768"/>
              <a:gd name="connsiteY45" fmla="*/ 713581 h 2329656"/>
              <a:gd name="connsiteX46" fmla="*/ 524668 w 1578768"/>
              <a:gd name="connsiteY46" fmla="*/ 678656 h 2329656"/>
              <a:gd name="connsiteX47" fmla="*/ 511968 w 1578768"/>
              <a:gd name="connsiteY47" fmla="*/ 634206 h 2329656"/>
              <a:gd name="connsiteX48" fmla="*/ 511968 w 1578768"/>
              <a:gd name="connsiteY48" fmla="*/ 586581 h 2329656"/>
              <a:gd name="connsiteX49" fmla="*/ 508793 w 1578768"/>
              <a:gd name="connsiteY49" fmla="*/ 567531 h 2329656"/>
              <a:gd name="connsiteX50" fmla="*/ 470693 w 1578768"/>
              <a:gd name="connsiteY50" fmla="*/ 583406 h 2329656"/>
              <a:gd name="connsiteX51" fmla="*/ 451643 w 1578768"/>
              <a:gd name="connsiteY51" fmla="*/ 564356 h 2329656"/>
              <a:gd name="connsiteX52" fmla="*/ 429418 w 1578768"/>
              <a:gd name="connsiteY52" fmla="*/ 519906 h 2329656"/>
              <a:gd name="connsiteX53" fmla="*/ 375443 w 1578768"/>
              <a:gd name="connsiteY53" fmla="*/ 488156 h 2329656"/>
              <a:gd name="connsiteX54" fmla="*/ 337343 w 1578768"/>
              <a:gd name="connsiteY54" fmla="*/ 443706 h 2329656"/>
              <a:gd name="connsiteX55" fmla="*/ 308768 w 1578768"/>
              <a:gd name="connsiteY55" fmla="*/ 357981 h 2329656"/>
              <a:gd name="connsiteX56" fmla="*/ 273843 w 1578768"/>
              <a:gd name="connsiteY56" fmla="*/ 288131 h 2329656"/>
              <a:gd name="connsiteX57" fmla="*/ 226218 w 1578768"/>
              <a:gd name="connsiteY57" fmla="*/ 230981 h 2329656"/>
              <a:gd name="connsiteX58" fmla="*/ 188118 w 1578768"/>
              <a:gd name="connsiteY58" fmla="*/ 196056 h 2329656"/>
              <a:gd name="connsiteX59" fmla="*/ 159543 w 1578768"/>
              <a:gd name="connsiteY59" fmla="*/ 154781 h 2329656"/>
              <a:gd name="connsiteX60" fmla="*/ 121443 w 1578768"/>
              <a:gd name="connsiteY60" fmla="*/ 126206 h 2329656"/>
              <a:gd name="connsiteX61" fmla="*/ 89693 w 1578768"/>
              <a:gd name="connsiteY61" fmla="*/ 88106 h 2329656"/>
              <a:gd name="connsiteX62" fmla="*/ 39687 w 1578768"/>
              <a:gd name="connsiteY62" fmla="*/ 59531 h 2329656"/>
              <a:gd name="connsiteX63" fmla="*/ 0 w 1578768"/>
              <a:gd name="connsiteY63" fmla="*/ 0 h 232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578768" h="2329656">
                <a:moveTo>
                  <a:pt x="1578768" y="2329656"/>
                </a:moveTo>
                <a:cubicBezTo>
                  <a:pt x="1568449" y="2299493"/>
                  <a:pt x="1558130" y="2269331"/>
                  <a:pt x="1556543" y="2247106"/>
                </a:cubicBezTo>
                <a:cubicBezTo>
                  <a:pt x="1554956" y="2224881"/>
                  <a:pt x="1572418" y="2223294"/>
                  <a:pt x="1569243" y="2196306"/>
                </a:cubicBezTo>
                <a:cubicBezTo>
                  <a:pt x="1566068" y="2169318"/>
                  <a:pt x="1550722" y="2109523"/>
                  <a:pt x="1537493" y="2085181"/>
                </a:cubicBezTo>
                <a:cubicBezTo>
                  <a:pt x="1524264" y="2060839"/>
                  <a:pt x="1504155" y="2059781"/>
                  <a:pt x="1489868" y="2050256"/>
                </a:cubicBezTo>
                <a:cubicBezTo>
                  <a:pt x="1475581" y="2040731"/>
                  <a:pt x="1464468" y="2039673"/>
                  <a:pt x="1451768" y="2028031"/>
                </a:cubicBezTo>
                <a:cubicBezTo>
                  <a:pt x="1439068" y="2016389"/>
                  <a:pt x="1423193" y="1992577"/>
                  <a:pt x="1413668" y="1980406"/>
                </a:cubicBezTo>
                <a:cubicBezTo>
                  <a:pt x="1404143" y="1968235"/>
                  <a:pt x="1403614" y="1965060"/>
                  <a:pt x="1394618" y="1955006"/>
                </a:cubicBezTo>
                <a:cubicBezTo>
                  <a:pt x="1385622" y="1944952"/>
                  <a:pt x="1370805" y="1931723"/>
                  <a:pt x="1359693" y="1920081"/>
                </a:cubicBezTo>
                <a:cubicBezTo>
                  <a:pt x="1348580" y="1908439"/>
                  <a:pt x="1335880" y="1899443"/>
                  <a:pt x="1327943" y="1885156"/>
                </a:cubicBezTo>
                <a:cubicBezTo>
                  <a:pt x="1320006" y="1870869"/>
                  <a:pt x="1320006" y="1853935"/>
                  <a:pt x="1312068" y="1834356"/>
                </a:cubicBezTo>
                <a:cubicBezTo>
                  <a:pt x="1304130" y="1814777"/>
                  <a:pt x="1287197" y="1782498"/>
                  <a:pt x="1280318" y="1767681"/>
                </a:cubicBezTo>
                <a:cubicBezTo>
                  <a:pt x="1273439" y="1752864"/>
                  <a:pt x="1277143" y="1755510"/>
                  <a:pt x="1270793" y="1745456"/>
                </a:cubicBezTo>
                <a:cubicBezTo>
                  <a:pt x="1264443" y="1735402"/>
                  <a:pt x="1252272" y="1720585"/>
                  <a:pt x="1242218" y="1707356"/>
                </a:cubicBezTo>
                <a:cubicBezTo>
                  <a:pt x="1232164" y="1694127"/>
                  <a:pt x="1219464" y="1680368"/>
                  <a:pt x="1210468" y="1666081"/>
                </a:cubicBezTo>
                <a:cubicBezTo>
                  <a:pt x="1201472" y="1651794"/>
                  <a:pt x="1194593" y="1638035"/>
                  <a:pt x="1188243" y="1621631"/>
                </a:cubicBezTo>
                <a:cubicBezTo>
                  <a:pt x="1181893" y="1605227"/>
                  <a:pt x="1177131" y="1582473"/>
                  <a:pt x="1172368" y="1567656"/>
                </a:cubicBezTo>
                <a:cubicBezTo>
                  <a:pt x="1167605" y="1552839"/>
                  <a:pt x="1167076" y="1544902"/>
                  <a:pt x="1159668" y="1532731"/>
                </a:cubicBezTo>
                <a:cubicBezTo>
                  <a:pt x="1152260" y="1520560"/>
                  <a:pt x="1135326" y="1503627"/>
                  <a:pt x="1127918" y="1494631"/>
                </a:cubicBezTo>
                <a:cubicBezTo>
                  <a:pt x="1120510" y="1485635"/>
                  <a:pt x="1123156" y="1481931"/>
                  <a:pt x="1115218" y="1478756"/>
                </a:cubicBezTo>
                <a:cubicBezTo>
                  <a:pt x="1107280" y="1475581"/>
                  <a:pt x="1080293" y="1475581"/>
                  <a:pt x="1080293" y="1475581"/>
                </a:cubicBezTo>
                <a:cubicBezTo>
                  <a:pt x="1069181" y="1474523"/>
                  <a:pt x="1058597" y="1472406"/>
                  <a:pt x="1048543" y="1472406"/>
                </a:cubicBezTo>
                <a:cubicBezTo>
                  <a:pt x="1038489" y="1472406"/>
                  <a:pt x="1027376" y="1477698"/>
                  <a:pt x="1019968" y="1475581"/>
                </a:cubicBezTo>
                <a:cubicBezTo>
                  <a:pt x="1012560" y="1473464"/>
                  <a:pt x="1009385" y="1470818"/>
                  <a:pt x="1004093" y="1459706"/>
                </a:cubicBezTo>
                <a:cubicBezTo>
                  <a:pt x="998801" y="1448593"/>
                  <a:pt x="998801" y="1418431"/>
                  <a:pt x="988218" y="1408906"/>
                </a:cubicBezTo>
                <a:cubicBezTo>
                  <a:pt x="977635" y="1399381"/>
                  <a:pt x="953293" y="1414198"/>
                  <a:pt x="940593" y="1402556"/>
                </a:cubicBezTo>
                <a:cubicBezTo>
                  <a:pt x="927893" y="1390914"/>
                  <a:pt x="919955" y="1358106"/>
                  <a:pt x="912018" y="1339056"/>
                </a:cubicBezTo>
                <a:cubicBezTo>
                  <a:pt x="904081" y="1320006"/>
                  <a:pt x="897731" y="1303602"/>
                  <a:pt x="892968" y="1288256"/>
                </a:cubicBezTo>
                <a:cubicBezTo>
                  <a:pt x="888205" y="1272910"/>
                  <a:pt x="890851" y="1260739"/>
                  <a:pt x="883443" y="1246981"/>
                </a:cubicBezTo>
                <a:cubicBezTo>
                  <a:pt x="876035" y="1233223"/>
                  <a:pt x="859630" y="1219993"/>
                  <a:pt x="848518" y="1205706"/>
                </a:cubicBezTo>
                <a:cubicBezTo>
                  <a:pt x="837405" y="1191418"/>
                  <a:pt x="825764" y="1176073"/>
                  <a:pt x="816768" y="1161256"/>
                </a:cubicBezTo>
                <a:cubicBezTo>
                  <a:pt x="807772" y="1146439"/>
                  <a:pt x="802480" y="1129506"/>
                  <a:pt x="794543" y="1116806"/>
                </a:cubicBezTo>
                <a:cubicBezTo>
                  <a:pt x="786606" y="1104106"/>
                  <a:pt x="778139" y="1095110"/>
                  <a:pt x="769143" y="1085056"/>
                </a:cubicBezTo>
                <a:cubicBezTo>
                  <a:pt x="760147" y="1075002"/>
                  <a:pt x="748505" y="1065477"/>
                  <a:pt x="740568" y="1056481"/>
                </a:cubicBezTo>
                <a:cubicBezTo>
                  <a:pt x="732630" y="1047485"/>
                  <a:pt x="727868" y="1041664"/>
                  <a:pt x="721518" y="1031081"/>
                </a:cubicBezTo>
                <a:cubicBezTo>
                  <a:pt x="715168" y="1020498"/>
                  <a:pt x="708289" y="999331"/>
                  <a:pt x="702468" y="992981"/>
                </a:cubicBezTo>
                <a:cubicBezTo>
                  <a:pt x="696647" y="986631"/>
                  <a:pt x="688180" y="997743"/>
                  <a:pt x="686593" y="992981"/>
                </a:cubicBezTo>
                <a:cubicBezTo>
                  <a:pt x="685006" y="988219"/>
                  <a:pt x="695589" y="976048"/>
                  <a:pt x="692943" y="964406"/>
                </a:cubicBezTo>
                <a:cubicBezTo>
                  <a:pt x="690297" y="952764"/>
                  <a:pt x="678126" y="931068"/>
                  <a:pt x="670718" y="923131"/>
                </a:cubicBezTo>
                <a:cubicBezTo>
                  <a:pt x="663310" y="915193"/>
                  <a:pt x="654843" y="917839"/>
                  <a:pt x="648493" y="916781"/>
                </a:cubicBezTo>
                <a:cubicBezTo>
                  <a:pt x="642143" y="915723"/>
                  <a:pt x="635264" y="921543"/>
                  <a:pt x="632618" y="916781"/>
                </a:cubicBezTo>
                <a:cubicBezTo>
                  <a:pt x="629972" y="912019"/>
                  <a:pt x="636322" y="901964"/>
                  <a:pt x="632618" y="888206"/>
                </a:cubicBezTo>
                <a:cubicBezTo>
                  <a:pt x="628914" y="874448"/>
                  <a:pt x="616743" y="851693"/>
                  <a:pt x="610393" y="834231"/>
                </a:cubicBezTo>
                <a:cubicBezTo>
                  <a:pt x="604043" y="816769"/>
                  <a:pt x="600868" y="796131"/>
                  <a:pt x="594518" y="783431"/>
                </a:cubicBezTo>
                <a:cubicBezTo>
                  <a:pt x="588168" y="770731"/>
                  <a:pt x="581289" y="769673"/>
                  <a:pt x="572293" y="758031"/>
                </a:cubicBezTo>
                <a:cubicBezTo>
                  <a:pt x="563297" y="746389"/>
                  <a:pt x="548480" y="726810"/>
                  <a:pt x="540543" y="713581"/>
                </a:cubicBezTo>
                <a:cubicBezTo>
                  <a:pt x="532606" y="700352"/>
                  <a:pt x="529430" y="691885"/>
                  <a:pt x="524668" y="678656"/>
                </a:cubicBezTo>
                <a:cubicBezTo>
                  <a:pt x="519906" y="665427"/>
                  <a:pt x="514085" y="649552"/>
                  <a:pt x="511968" y="634206"/>
                </a:cubicBezTo>
                <a:cubicBezTo>
                  <a:pt x="509851" y="618860"/>
                  <a:pt x="512497" y="597693"/>
                  <a:pt x="511968" y="586581"/>
                </a:cubicBezTo>
                <a:cubicBezTo>
                  <a:pt x="511439" y="575469"/>
                  <a:pt x="515672" y="568060"/>
                  <a:pt x="508793" y="567531"/>
                </a:cubicBezTo>
                <a:cubicBezTo>
                  <a:pt x="501914" y="567002"/>
                  <a:pt x="480218" y="583935"/>
                  <a:pt x="470693" y="583406"/>
                </a:cubicBezTo>
                <a:cubicBezTo>
                  <a:pt x="461168" y="582877"/>
                  <a:pt x="458522" y="574939"/>
                  <a:pt x="451643" y="564356"/>
                </a:cubicBezTo>
                <a:cubicBezTo>
                  <a:pt x="444764" y="553773"/>
                  <a:pt x="442118" y="532606"/>
                  <a:pt x="429418" y="519906"/>
                </a:cubicBezTo>
                <a:cubicBezTo>
                  <a:pt x="416718" y="507206"/>
                  <a:pt x="390789" y="500856"/>
                  <a:pt x="375443" y="488156"/>
                </a:cubicBezTo>
                <a:cubicBezTo>
                  <a:pt x="360097" y="475456"/>
                  <a:pt x="348455" y="465402"/>
                  <a:pt x="337343" y="443706"/>
                </a:cubicBezTo>
                <a:cubicBezTo>
                  <a:pt x="326231" y="422010"/>
                  <a:pt x="319351" y="383910"/>
                  <a:pt x="308768" y="357981"/>
                </a:cubicBezTo>
                <a:cubicBezTo>
                  <a:pt x="298185" y="332052"/>
                  <a:pt x="287601" y="309298"/>
                  <a:pt x="273843" y="288131"/>
                </a:cubicBezTo>
                <a:cubicBezTo>
                  <a:pt x="260085" y="266964"/>
                  <a:pt x="240505" y="246327"/>
                  <a:pt x="226218" y="230981"/>
                </a:cubicBezTo>
                <a:cubicBezTo>
                  <a:pt x="211930" y="215635"/>
                  <a:pt x="199230" y="208756"/>
                  <a:pt x="188118" y="196056"/>
                </a:cubicBezTo>
                <a:cubicBezTo>
                  <a:pt x="177006" y="183356"/>
                  <a:pt x="170655" y="166423"/>
                  <a:pt x="159543" y="154781"/>
                </a:cubicBezTo>
                <a:cubicBezTo>
                  <a:pt x="148430" y="143139"/>
                  <a:pt x="133085" y="137318"/>
                  <a:pt x="121443" y="126206"/>
                </a:cubicBezTo>
                <a:cubicBezTo>
                  <a:pt x="109801" y="115093"/>
                  <a:pt x="103319" y="99218"/>
                  <a:pt x="89693" y="88106"/>
                </a:cubicBezTo>
                <a:cubicBezTo>
                  <a:pt x="76067" y="76994"/>
                  <a:pt x="54636" y="74215"/>
                  <a:pt x="39687" y="59531"/>
                </a:cubicBezTo>
                <a:cubicBezTo>
                  <a:pt x="24738" y="44847"/>
                  <a:pt x="0" y="0"/>
                  <a:pt x="0" y="0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4594860" y="5429394"/>
            <a:ext cx="662940" cy="979325"/>
          </a:xfrm>
          <a:custGeom>
            <a:avLst/>
            <a:gdLst>
              <a:gd name="connsiteX0" fmla="*/ 662940 w 662940"/>
              <a:gd name="connsiteY0" fmla="*/ 3666 h 979325"/>
              <a:gd name="connsiteX1" fmla="*/ 571500 w 662940"/>
              <a:gd name="connsiteY1" fmla="*/ 3666 h 979325"/>
              <a:gd name="connsiteX2" fmla="*/ 472440 w 662940"/>
              <a:gd name="connsiteY2" fmla="*/ 41766 h 979325"/>
              <a:gd name="connsiteX3" fmla="*/ 403860 w 662940"/>
              <a:gd name="connsiteY3" fmla="*/ 72246 h 979325"/>
              <a:gd name="connsiteX4" fmla="*/ 335280 w 662940"/>
              <a:gd name="connsiteY4" fmla="*/ 125586 h 979325"/>
              <a:gd name="connsiteX5" fmla="*/ 266700 w 662940"/>
              <a:gd name="connsiteY5" fmla="*/ 156066 h 979325"/>
              <a:gd name="connsiteX6" fmla="*/ 243840 w 662940"/>
              <a:gd name="connsiteY6" fmla="*/ 217026 h 979325"/>
              <a:gd name="connsiteX7" fmla="*/ 213360 w 662940"/>
              <a:gd name="connsiteY7" fmla="*/ 270366 h 979325"/>
              <a:gd name="connsiteX8" fmla="*/ 175260 w 662940"/>
              <a:gd name="connsiteY8" fmla="*/ 300846 h 979325"/>
              <a:gd name="connsiteX9" fmla="*/ 160020 w 662940"/>
              <a:gd name="connsiteY9" fmla="*/ 346566 h 979325"/>
              <a:gd name="connsiteX10" fmla="*/ 160020 w 662940"/>
              <a:gd name="connsiteY10" fmla="*/ 384666 h 979325"/>
              <a:gd name="connsiteX11" fmla="*/ 137160 w 662940"/>
              <a:gd name="connsiteY11" fmla="*/ 422766 h 979325"/>
              <a:gd name="connsiteX12" fmla="*/ 106680 w 662940"/>
              <a:gd name="connsiteY12" fmla="*/ 453246 h 979325"/>
              <a:gd name="connsiteX13" fmla="*/ 121920 w 662940"/>
              <a:gd name="connsiteY13" fmla="*/ 506586 h 979325"/>
              <a:gd name="connsiteX14" fmla="*/ 160020 w 662940"/>
              <a:gd name="connsiteY14" fmla="*/ 537066 h 979325"/>
              <a:gd name="connsiteX15" fmla="*/ 121920 w 662940"/>
              <a:gd name="connsiteY15" fmla="*/ 567546 h 979325"/>
              <a:gd name="connsiteX16" fmla="*/ 137160 w 662940"/>
              <a:gd name="connsiteY16" fmla="*/ 628506 h 979325"/>
              <a:gd name="connsiteX17" fmla="*/ 121920 w 662940"/>
              <a:gd name="connsiteY17" fmla="*/ 689466 h 979325"/>
              <a:gd name="connsiteX18" fmla="*/ 99060 w 662940"/>
              <a:gd name="connsiteY18" fmla="*/ 735186 h 979325"/>
              <a:gd name="connsiteX19" fmla="*/ 91440 w 662940"/>
              <a:gd name="connsiteY19" fmla="*/ 780906 h 979325"/>
              <a:gd name="connsiteX20" fmla="*/ 129540 w 662940"/>
              <a:gd name="connsiteY20" fmla="*/ 819006 h 979325"/>
              <a:gd name="connsiteX21" fmla="*/ 83820 w 662940"/>
              <a:gd name="connsiteY21" fmla="*/ 857106 h 979325"/>
              <a:gd name="connsiteX22" fmla="*/ 121920 w 662940"/>
              <a:gd name="connsiteY22" fmla="*/ 902826 h 979325"/>
              <a:gd name="connsiteX23" fmla="*/ 91440 w 662940"/>
              <a:gd name="connsiteY23" fmla="*/ 979026 h 979325"/>
              <a:gd name="connsiteX24" fmla="*/ 0 w 662940"/>
              <a:gd name="connsiteY24" fmla="*/ 872346 h 97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62940" h="979325">
                <a:moveTo>
                  <a:pt x="662940" y="3666"/>
                </a:moveTo>
                <a:cubicBezTo>
                  <a:pt x="633095" y="491"/>
                  <a:pt x="603250" y="-2684"/>
                  <a:pt x="571500" y="3666"/>
                </a:cubicBezTo>
                <a:cubicBezTo>
                  <a:pt x="539750" y="10016"/>
                  <a:pt x="500380" y="30336"/>
                  <a:pt x="472440" y="41766"/>
                </a:cubicBezTo>
                <a:cubicBezTo>
                  <a:pt x="444500" y="53196"/>
                  <a:pt x="426720" y="58276"/>
                  <a:pt x="403860" y="72246"/>
                </a:cubicBezTo>
                <a:cubicBezTo>
                  <a:pt x="381000" y="86216"/>
                  <a:pt x="358140" y="111616"/>
                  <a:pt x="335280" y="125586"/>
                </a:cubicBezTo>
                <a:cubicBezTo>
                  <a:pt x="312420" y="139556"/>
                  <a:pt x="281940" y="140826"/>
                  <a:pt x="266700" y="156066"/>
                </a:cubicBezTo>
                <a:cubicBezTo>
                  <a:pt x="251460" y="171306"/>
                  <a:pt x="252730" y="197976"/>
                  <a:pt x="243840" y="217026"/>
                </a:cubicBezTo>
                <a:cubicBezTo>
                  <a:pt x="234950" y="236076"/>
                  <a:pt x="224790" y="256396"/>
                  <a:pt x="213360" y="270366"/>
                </a:cubicBezTo>
                <a:cubicBezTo>
                  <a:pt x="201930" y="284336"/>
                  <a:pt x="184150" y="288146"/>
                  <a:pt x="175260" y="300846"/>
                </a:cubicBezTo>
                <a:cubicBezTo>
                  <a:pt x="166370" y="313546"/>
                  <a:pt x="162560" y="332596"/>
                  <a:pt x="160020" y="346566"/>
                </a:cubicBezTo>
                <a:cubicBezTo>
                  <a:pt x="157480" y="360536"/>
                  <a:pt x="163830" y="371966"/>
                  <a:pt x="160020" y="384666"/>
                </a:cubicBezTo>
                <a:cubicBezTo>
                  <a:pt x="156210" y="397366"/>
                  <a:pt x="146050" y="411336"/>
                  <a:pt x="137160" y="422766"/>
                </a:cubicBezTo>
                <a:cubicBezTo>
                  <a:pt x="128270" y="434196"/>
                  <a:pt x="109220" y="439276"/>
                  <a:pt x="106680" y="453246"/>
                </a:cubicBezTo>
                <a:cubicBezTo>
                  <a:pt x="104140" y="467216"/>
                  <a:pt x="113030" y="492616"/>
                  <a:pt x="121920" y="506586"/>
                </a:cubicBezTo>
                <a:cubicBezTo>
                  <a:pt x="130810" y="520556"/>
                  <a:pt x="160020" y="526906"/>
                  <a:pt x="160020" y="537066"/>
                </a:cubicBezTo>
                <a:cubicBezTo>
                  <a:pt x="160020" y="547226"/>
                  <a:pt x="125730" y="552306"/>
                  <a:pt x="121920" y="567546"/>
                </a:cubicBezTo>
                <a:cubicBezTo>
                  <a:pt x="118110" y="582786"/>
                  <a:pt x="137160" y="608186"/>
                  <a:pt x="137160" y="628506"/>
                </a:cubicBezTo>
                <a:cubicBezTo>
                  <a:pt x="137160" y="648826"/>
                  <a:pt x="128270" y="671686"/>
                  <a:pt x="121920" y="689466"/>
                </a:cubicBezTo>
                <a:cubicBezTo>
                  <a:pt x="115570" y="707246"/>
                  <a:pt x="104140" y="719946"/>
                  <a:pt x="99060" y="735186"/>
                </a:cubicBezTo>
                <a:cubicBezTo>
                  <a:pt x="93980" y="750426"/>
                  <a:pt x="86360" y="766936"/>
                  <a:pt x="91440" y="780906"/>
                </a:cubicBezTo>
                <a:cubicBezTo>
                  <a:pt x="96520" y="794876"/>
                  <a:pt x="130810" y="806306"/>
                  <a:pt x="129540" y="819006"/>
                </a:cubicBezTo>
                <a:cubicBezTo>
                  <a:pt x="128270" y="831706"/>
                  <a:pt x="85090" y="843136"/>
                  <a:pt x="83820" y="857106"/>
                </a:cubicBezTo>
                <a:cubicBezTo>
                  <a:pt x="82550" y="871076"/>
                  <a:pt x="120650" y="882506"/>
                  <a:pt x="121920" y="902826"/>
                </a:cubicBezTo>
                <a:cubicBezTo>
                  <a:pt x="123190" y="923146"/>
                  <a:pt x="111760" y="984106"/>
                  <a:pt x="91440" y="979026"/>
                </a:cubicBezTo>
                <a:cubicBezTo>
                  <a:pt x="71120" y="973946"/>
                  <a:pt x="35560" y="923146"/>
                  <a:pt x="0" y="872346"/>
                </a:cubicBezTo>
              </a:path>
            </a:pathLst>
          </a:custGeom>
          <a:noFill/>
          <a:ln w="444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олилиния 84"/>
          <p:cNvSpPr/>
          <p:nvPr/>
        </p:nvSpPr>
        <p:spPr>
          <a:xfrm>
            <a:off x="2422163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олилиния 1"/>
          <p:cNvSpPr/>
          <p:nvPr/>
        </p:nvSpPr>
        <p:spPr>
          <a:xfrm>
            <a:off x="2421374" y="669612"/>
            <a:ext cx="276777" cy="661988"/>
          </a:xfrm>
          <a:custGeom>
            <a:avLst/>
            <a:gdLst>
              <a:gd name="connsiteX0" fmla="*/ 276777 w 276777"/>
              <a:gd name="connsiteY0" fmla="*/ 661988 h 661988"/>
              <a:gd name="connsiteX1" fmla="*/ 238677 w 276777"/>
              <a:gd name="connsiteY1" fmla="*/ 642938 h 661988"/>
              <a:gd name="connsiteX2" fmla="*/ 205339 w 276777"/>
              <a:gd name="connsiteY2" fmla="*/ 647700 h 661988"/>
              <a:gd name="connsiteX3" fmla="*/ 191052 w 276777"/>
              <a:gd name="connsiteY3" fmla="*/ 642938 h 661988"/>
              <a:gd name="connsiteX4" fmla="*/ 186289 w 276777"/>
              <a:gd name="connsiteY4" fmla="*/ 600075 h 661988"/>
              <a:gd name="connsiteX5" fmla="*/ 181527 w 276777"/>
              <a:gd name="connsiteY5" fmla="*/ 566738 h 661988"/>
              <a:gd name="connsiteX6" fmla="*/ 176764 w 276777"/>
              <a:gd name="connsiteY6" fmla="*/ 523875 h 661988"/>
              <a:gd name="connsiteX7" fmla="*/ 172002 w 276777"/>
              <a:gd name="connsiteY7" fmla="*/ 504825 h 661988"/>
              <a:gd name="connsiteX8" fmla="*/ 167239 w 276777"/>
              <a:gd name="connsiteY8" fmla="*/ 490538 h 661988"/>
              <a:gd name="connsiteX9" fmla="*/ 138664 w 276777"/>
              <a:gd name="connsiteY9" fmla="*/ 481013 h 661988"/>
              <a:gd name="connsiteX10" fmla="*/ 100564 w 276777"/>
              <a:gd name="connsiteY10" fmla="*/ 447675 h 661988"/>
              <a:gd name="connsiteX11" fmla="*/ 95802 w 276777"/>
              <a:gd name="connsiteY11" fmla="*/ 381000 h 661988"/>
              <a:gd name="connsiteX12" fmla="*/ 86277 w 276777"/>
              <a:gd name="connsiteY12" fmla="*/ 342900 h 661988"/>
              <a:gd name="connsiteX13" fmla="*/ 71989 w 276777"/>
              <a:gd name="connsiteY13" fmla="*/ 290513 h 661988"/>
              <a:gd name="connsiteX14" fmla="*/ 62464 w 276777"/>
              <a:gd name="connsiteY14" fmla="*/ 261938 h 661988"/>
              <a:gd name="connsiteX15" fmla="*/ 52939 w 276777"/>
              <a:gd name="connsiteY15" fmla="*/ 247650 h 661988"/>
              <a:gd name="connsiteX16" fmla="*/ 43414 w 276777"/>
              <a:gd name="connsiteY16" fmla="*/ 219075 h 661988"/>
              <a:gd name="connsiteX17" fmla="*/ 29127 w 276777"/>
              <a:gd name="connsiteY17" fmla="*/ 171450 h 661988"/>
              <a:gd name="connsiteX18" fmla="*/ 19602 w 276777"/>
              <a:gd name="connsiteY18" fmla="*/ 142875 h 661988"/>
              <a:gd name="connsiteX19" fmla="*/ 14839 w 276777"/>
              <a:gd name="connsiteY19" fmla="*/ 114300 h 661988"/>
              <a:gd name="connsiteX20" fmla="*/ 5314 w 276777"/>
              <a:gd name="connsiteY20" fmla="*/ 66675 h 661988"/>
              <a:gd name="connsiteX21" fmla="*/ 552 w 276777"/>
              <a:gd name="connsiteY21" fmla="*/ 52388 h 661988"/>
              <a:gd name="connsiteX22" fmla="*/ 552 w 276777"/>
              <a:gd name="connsiteY22" fmla="*/ 0 h 661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76777" h="661988">
                <a:moveTo>
                  <a:pt x="276777" y="661988"/>
                </a:moveTo>
                <a:cubicBezTo>
                  <a:pt x="272291" y="659296"/>
                  <a:pt x="248931" y="642938"/>
                  <a:pt x="238677" y="642938"/>
                </a:cubicBezTo>
                <a:cubicBezTo>
                  <a:pt x="227452" y="642938"/>
                  <a:pt x="216452" y="646113"/>
                  <a:pt x="205339" y="647700"/>
                </a:cubicBezTo>
                <a:cubicBezTo>
                  <a:pt x="200577" y="646113"/>
                  <a:pt x="192916" y="647599"/>
                  <a:pt x="191052" y="642938"/>
                </a:cubicBezTo>
                <a:cubicBezTo>
                  <a:pt x="185713" y="629591"/>
                  <a:pt x="188072" y="614340"/>
                  <a:pt x="186289" y="600075"/>
                </a:cubicBezTo>
                <a:cubicBezTo>
                  <a:pt x="184897" y="588937"/>
                  <a:pt x="182919" y="577876"/>
                  <a:pt x="181527" y="566738"/>
                </a:cubicBezTo>
                <a:cubicBezTo>
                  <a:pt x="179744" y="552473"/>
                  <a:pt x="178950" y="538083"/>
                  <a:pt x="176764" y="523875"/>
                </a:cubicBezTo>
                <a:cubicBezTo>
                  <a:pt x="175769" y="517406"/>
                  <a:pt x="173800" y="511119"/>
                  <a:pt x="172002" y="504825"/>
                </a:cubicBezTo>
                <a:cubicBezTo>
                  <a:pt x="170623" y="499998"/>
                  <a:pt x="171324" y="493456"/>
                  <a:pt x="167239" y="490538"/>
                </a:cubicBezTo>
                <a:cubicBezTo>
                  <a:pt x="159069" y="484702"/>
                  <a:pt x="138664" y="481013"/>
                  <a:pt x="138664" y="481013"/>
                </a:cubicBezTo>
                <a:cubicBezTo>
                  <a:pt x="105326" y="458788"/>
                  <a:pt x="116439" y="471488"/>
                  <a:pt x="100564" y="447675"/>
                </a:cubicBezTo>
                <a:cubicBezTo>
                  <a:pt x="98977" y="425450"/>
                  <a:pt x="98135" y="403159"/>
                  <a:pt x="95802" y="381000"/>
                </a:cubicBezTo>
                <a:cubicBezTo>
                  <a:pt x="92612" y="350697"/>
                  <a:pt x="92012" y="365840"/>
                  <a:pt x="86277" y="342900"/>
                </a:cubicBezTo>
                <a:cubicBezTo>
                  <a:pt x="72814" y="289049"/>
                  <a:pt x="92422" y="351814"/>
                  <a:pt x="71989" y="290513"/>
                </a:cubicBezTo>
                <a:cubicBezTo>
                  <a:pt x="71987" y="290508"/>
                  <a:pt x="62468" y="261943"/>
                  <a:pt x="62464" y="261938"/>
                </a:cubicBezTo>
                <a:lnTo>
                  <a:pt x="52939" y="247650"/>
                </a:lnTo>
                <a:cubicBezTo>
                  <a:pt x="49764" y="238125"/>
                  <a:pt x="45849" y="228816"/>
                  <a:pt x="43414" y="219075"/>
                </a:cubicBezTo>
                <a:cubicBezTo>
                  <a:pt x="36218" y="190289"/>
                  <a:pt x="40720" y="206228"/>
                  <a:pt x="29127" y="171450"/>
                </a:cubicBezTo>
                <a:cubicBezTo>
                  <a:pt x="29123" y="171439"/>
                  <a:pt x="19604" y="142886"/>
                  <a:pt x="19602" y="142875"/>
                </a:cubicBezTo>
                <a:cubicBezTo>
                  <a:pt x="18014" y="133350"/>
                  <a:pt x="16619" y="123791"/>
                  <a:pt x="14839" y="114300"/>
                </a:cubicBezTo>
                <a:cubicBezTo>
                  <a:pt x="11855" y="98388"/>
                  <a:pt x="10433" y="82034"/>
                  <a:pt x="5314" y="66675"/>
                </a:cubicBezTo>
                <a:cubicBezTo>
                  <a:pt x="3727" y="61913"/>
                  <a:pt x="910" y="57395"/>
                  <a:pt x="552" y="52388"/>
                </a:cubicBezTo>
                <a:cubicBezTo>
                  <a:pt x="-692" y="34970"/>
                  <a:pt x="552" y="17463"/>
                  <a:pt x="552" y="0"/>
                </a:cubicBezTo>
              </a:path>
            </a:pathLst>
          </a:custGeom>
          <a:noFill/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3037658" y="654925"/>
            <a:ext cx="100409" cy="952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2952929" y="623172"/>
            <a:ext cx="100409" cy="952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18" name="Rectangle 8"/>
          <p:cNvSpPr>
            <a:spLocks noChangeArrowheads="1"/>
          </p:cNvSpPr>
          <p:nvPr/>
        </p:nvSpPr>
        <p:spPr bwMode="auto">
          <a:xfrm>
            <a:off x="2124743" y="650283"/>
            <a:ext cx="675375" cy="123111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>
            <a:lvl1pPr defTabSz="488950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889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889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8895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8895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889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Навагинская</a:t>
            </a:r>
            <a:endParaRPr lang="ru-RU" altLang="ru-RU" sz="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/>
              <a:t>      ИНФОРМАЦИОННЫЕ </a:t>
            </a:r>
            <a:r>
              <a:rPr lang="ru-RU" sz="1200" dirty="0"/>
              <a:t>МАТЕРИАЛЫ </a:t>
            </a:r>
            <a:r>
              <a:rPr lang="ru-RU" sz="1200" dirty="0" smtClean="0"/>
              <a:t>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ВБЛИЗИ АВТОМОБИЛЬНЫХ ДОРОГ НА ТЕРРИТОРИИ КРАСНОДАРСКОГО КРАЯ</a:t>
            </a:r>
          </a:p>
          <a:p>
            <a:pPr>
              <a:defRPr/>
            </a:pPr>
            <a:r>
              <a:rPr lang="ru-RU" altLang="ru-RU" sz="1200" dirty="0"/>
              <a:t>(с использованием информационных ресурсов АИУС </a:t>
            </a:r>
            <a:r>
              <a:rPr lang="ru-RU" altLang="ru-RU" sz="1200" dirty="0" smtClean="0"/>
              <a:t>РСЧС и расчетной задачи) </a:t>
            </a:r>
            <a:endParaRPr lang="ru-RU" sz="1200" dirty="0"/>
          </a:p>
        </p:txBody>
      </p:sp>
      <p:sp>
        <p:nvSpPr>
          <p:cNvPr id="488" name="Овал 487"/>
          <p:cNvSpPr/>
          <p:nvPr/>
        </p:nvSpPr>
        <p:spPr>
          <a:xfrm>
            <a:off x="5104738" y="53927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89" name="Рисунок 4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3" y="632519"/>
            <a:ext cx="1727948" cy="1901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93" name="Рисунок 4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572" y="628582"/>
            <a:ext cx="1749783" cy="1893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94" name="TextBox 82"/>
          <p:cNvSpPr txBox="1"/>
          <p:nvPr/>
        </p:nvSpPr>
        <p:spPr>
          <a:xfrm>
            <a:off x="4712810" y="5077589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496" name="Овал 495"/>
          <p:cNvSpPr/>
          <p:nvPr/>
        </p:nvSpPr>
        <p:spPr>
          <a:xfrm>
            <a:off x="4845852" y="5545162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pic>
        <p:nvPicPr>
          <p:cNvPr id="498" name="Рисунок 49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73" y="629233"/>
            <a:ext cx="1760838" cy="19048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01" name="Овал 500"/>
          <p:cNvSpPr/>
          <p:nvPr/>
        </p:nvSpPr>
        <p:spPr>
          <a:xfrm>
            <a:off x="4366936" y="5880907"/>
            <a:ext cx="79575" cy="8214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2" name="Овал 501"/>
          <p:cNvSpPr/>
          <p:nvPr/>
        </p:nvSpPr>
        <p:spPr>
          <a:xfrm>
            <a:off x="2855106" y="374159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dirty="0"/>
          </a:p>
        </p:txBody>
      </p:sp>
      <p:sp>
        <p:nvSpPr>
          <p:cNvPr id="503" name="Прямоугольник 502"/>
          <p:cNvSpPr/>
          <p:nvPr/>
        </p:nvSpPr>
        <p:spPr>
          <a:xfrm>
            <a:off x="2124743" y="3922347"/>
            <a:ext cx="80566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А-147-62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Прямоугольник 167"/>
          <p:cNvSpPr>
            <a:spLocks noChangeArrowheads="1"/>
          </p:cNvSpPr>
          <p:nvPr/>
        </p:nvSpPr>
        <p:spPr bwMode="auto">
          <a:xfrm>
            <a:off x="61068" y="5232530"/>
            <a:ext cx="1829402" cy="1581505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Прямоугольник 174"/>
          <p:cNvSpPr>
            <a:spLocks noChangeArrowheads="1"/>
          </p:cNvSpPr>
          <p:nvPr/>
        </p:nvSpPr>
        <p:spPr bwMode="auto">
          <a:xfrm>
            <a:off x="323775" y="5232529"/>
            <a:ext cx="1218995" cy="23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1057275">
              <a:spcBef>
                <a:spcPct val="20000"/>
              </a:spcBef>
              <a:buChar char="•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057275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057275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057275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057275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0572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900" b="1" i="1" u="sng" dirty="0">
                <a:solidFill>
                  <a:srgbClr val="000000"/>
                </a:solidFill>
                <a:cs typeface="Times New Roman" panose="02020603050405020304" pitchFamily="18" charset="0"/>
              </a:rPr>
              <a:t>Условные обозначения</a:t>
            </a:r>
          </a:p>
        </p:txBody>
      </p:sp>
      <p:sp>
        <p:nvSpPr>
          <p:cNvPr id="507" name="Овал 506"/>
          <p:cNvSpPr/>
          <p:nvPr/>
        </p:nvSpPr>
        <p:spPr>
          <a:xfrm>
            <a:off x="151248" y="6203752"/>
            <a:ext cx="75307" cy="9525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8" name="Овал 507"/>
          <p:cNvSpPr/>
          <p:nvPr/>
        </p:nvSpPr>
        <p:spPr>
          <a:xfrm>
            <a:off x="152297" y="6380905"/>
            <a:ext cx="75307" cy="9525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09" name="Прямоугольник 508"/>
          <p:cNvSpPr/>
          <p:nvPr/>
        </p:nvSpPr>
        <p:spPr>
          <a:xfrm>
            <a:off x="248957" y="6161907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населенные пункты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0" name="Прямоугольник 509"/>
          <p:cNvSpPr/>
          <p:nvPr/>
        </p:nvSpPr>
        <p:spPr>
          <a:xfrm>
            <a:off x="243428" y="633230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оползнеопасные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участки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1" name="Прямоугольник 510"/>
          <p:cNvSpPr/>
          <p:nvPr/>
        </p:nvSpPr>
        <p:spPr>
          <a:xfrm>
            <a:off x="603429" y="6535466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название населенного пункта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" name="Rectangle 8"/>
          <p:cNvSpPr>
            <a:spLocks noChangeArrowheads="1"/>
          </p:cNvSpPr>
          <p:nvPr/>
        </p:nvSpPr>
        <p:spPr bwMode="auto">
          <a:xfrm>
            <a:off x="54375" y="6535364"/>
            <a:ext cx="571179" cy="123111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Головинка</a:t>
            </a:r>
          </a:p>
        </p:txBody>
      </p:sp>
      <p:sp>
        <p:nvSpPr>
          <p:cNvPr id="513" name="Овал 512"/>
          <p:cNvSpPr/>
          <p:nvPr/>
        </p:nvSpPr>
        <p:spPr>
          <a:xfrm>
            <a:off x="151248" y="5949280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4" name="Прямоугольник 513"/>
          <p:cNvSpPr/>
          <p:nvPr/>
        </p:nvSpPr>
        <p:spPr>
          <a:xfrm>
            <a:off x="256054" y="5924564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участки схода селя (ФДА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Росавтодор</a:t>
            </a:r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5" name="Рисунок 5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28098" r="81034" b="66744"/>
          <a:stretch/>
        </p:blipFill>
        <p:spPr>
          <a:xfrm>
            <a:off x="107911" y="5524753"/>
            <a:ext cx="207169" cy="314326"/>
          </a:xfrm>
          <a:prstGeom prst="rect">
            <a:avLst/>
          </a:prstGeom>
        </p:spPr>
      </p:pic>
      <p:sp>
        <p:nvSpPr>
          <p:cNvPr id="516" name="Прямоугольник 515"/>
          <p:cNvSpPr/>
          <p:nvPr/>
        </p:nvSpPr>
        <p:spPr>
          <a:xfrm>
            <a:off x="315080" y="5575319"/>
            <a:ext cx="1448291" cy="1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sz="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гидропост</a:t>
            </a:r>
            <a:endParaRPr lang="ru-RU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7" name="Овал 516"/>
          <p:cNvSpPr/>
          <p:nvPr/>
        </p:nvSpPr>
        <p:spPr>
          <a:xfrm>
            <a:off x="4747832" y="5654301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18" name="Прямоугольник 517"/>
          <p:cNvSpPr/>
          <p:nvPr/>
        </p:nvSpPr>
        <p:spPr>
          <a:xfrm>
            <a:off x="4894696" y="5681917"/>
            <a:ext cx="829432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А-149-31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9" name="Овал 518"/>
          <p:cNvSpPr/>
          <p:nvPr/>
        </p:nvSpPr>
        <p:spPr>
          <a:xfrm>
            <a:off x="4572000" y="6235715"/>
            <a:ext cx="75307" cy="101143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0" name="Прямоугольник 519"/>
          <p:cNvSpPr/>
          <p:nvPr/>
        </p:nvSpPr>
        <p:spPr>
          <a:xfrm>
            <a:off x="4850619" y="6299003"/>
            <a:ext cx="873509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А-147-201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1" name="Овал 520"/>
          <p:cNvSpPr/>
          <p:nvPr/>
        </p:nvSpPr>
        <p:spPr>
          <a:xfrm>
            <a:off x="4663104" y="6319606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2" name="Прямоугольник 521"/>
          <p:cNvSpPr/>
          <p:nvPr/>
        </p:nvSpPr>
        <p:spPr>
          <a:xfrm>
            <a:off x="4916162" y="6076144"/>
            <a:ext cx="807966" cy="156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А-149-0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3" name="Овал 522"/>
          <p:cNvSpPr/>
          <p:nvPr/>
        </p:nvSpPr>
        <p:spPr>
          <a:xfrm>
            <a:off x="4263888" y="5659938"/>
            <a:ext cx="75307" cy="952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24" name="Прямоугольник 523"/>
          <p:cNvSpPr/>
          <p:nvPr/>
        </p:nvSpPr>
        <p:spPr>
          <a:xfrm>
            <a:off x="3342399" y="5569561"/>
            <a:ext cx="887675" cy="130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А-147-170 км</a:t>
            </a: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5" name="Rectangle 8"/>
          <p:cNvSpPr>
            <a:spLocks noChangeArrowheads="1"/>
          </p:cNvSpPr>
          <p:nvPr/>
        </p:nvSpPr>
        <p:spPr bwMode="auto">
          <a:xfrm>
            <a:off x="2851370" y="3519539"/>
            <a:ext cx="491029" cy="153888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 lIns="58990" tIns="0" rIns="58990" bIns="0">
            <a:spAutoFit/>
          </a:bodyPr>
          <a:lstStyle/>
          <a:p>
            <a:pPr algn="just" defTabSz="488950">
              <a:spcBef>
                <a:spcPct val="0"/>
              </a:spcBef>
            </a:pPr>
            <a:r>
              <a:rPr lang="ru-RU" altLang="ru-RU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Туапсе</a:t>
            </a:r>
            <a:endParaRPr lang="ru-RU" altLang="ru-RU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6" name="Овал 525"/>
          <p:cNvSpPr/>
          <p:nvPr/>
        </p:nvSpPr>
        <p:spPr>
          <a:xfrm>
            <a:off x="2837623" y="3612543"/>
            <a:ext cx="67932" cy="9394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55" name="TextBox 82"/>
          <p:cNvSpPr txBox="1"/>
          <p:nvPr/>
        </p:nvSpPr>
        <p:spPr>
          <a:xfrm>
            <a:off x="7071634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4</a:t>
            </a:r>
            <a:endParaRPr lang="ru-RU" sz="1600" dirty="0"/>
          </a:p>
        </p:txBody>
      </p:sp>
      <p:sp>
        <p:nvSpPr>
          <p:cNvPr id="56" name="TextBox 82"/>
          <p:cNvSpPr txBox="1"/>
          <p:nvPr/>
        </p:nvSpPr>
        <p:spPr>
          <a:xfrm>
            <a:off x="3384225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57" name="TextBox 82"/>
          <p:cNvSpPr txBox="1"/>
          <p:nvPr/>
        </p:nvSpPr>
        <p:spPr>
          <a:xfrm>
            <a:off x="1542770" y="2179379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1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504" y="628582"/>
            <a:ext cx="1760839" cy="18930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" name="TextBox 82"/>
          <p:cNvSpPr txBox="1"/>
          <p:nvPr/>
        </p:nvSpPr>
        <p:spPr>
          <a:xfrm>
            <a:off x="5215977" y="2175894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3</a:t>
            </a:r>
            <a:endParaRPr lang="ru-RU" sz="1600" dirty="0"/>
          </a:p>
        </p:txBody>
      </p:sp>
      <p:sp>
        <p:nvSpPr>
          <p:cNvPr id="67" name="TextBox 82"/>
          <p:cNvSpPr txBox="1"/>
          <p:nvPr/>
        </p:nvSpPr>
        <p:spPr>
          <a:xfrm>
            <a:off x="3118141" y="3717262"/>
            <a:ext cx="266084" cy="3614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766" y="632519"/>
            <a:ext cx="1739578" cy="19017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0" name="TextBox 82"/>
          <p:cNvSpPr txBox="1"/>
          <p:nvPr/>
        </p:nvSpPr>
        <p:spPr>
          <a:xfrm>
            <a:off x="8885467" y="2141358"/>
            <a:ext cx="215877" cy="35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823480" y="2564904"/>
            <a:ext cx="4285024" cy="15570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расчетов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Проезжая часть имеет две полосы движения, таким образом, в случае образования затора и полного прекращения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на автодорогах А-147, А-149,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автомобильном заторе при интенсивном движении может оказаться до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1348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автомобилей. Учитывая среднюю длину автомобиля любой категории (берём 9 метров) длина затора составит до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12 132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(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км).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txBody>
              <a:bodyPr wrap="square" lIns="78922" tIns="39461" rIns="78922" bIns="39461">
                <a:spAutoFit/>
              </a:bodyPr>
              <a:lstStyle/>
              <a:p>
                <a:pPr algn="ctr"/>
                <a:r>
                  <a:rPr lang="en-US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14:m>
                  <m:oMath xmlns:m="http://schemas.openxmlformats.org/officeDocument/2006/math">
                    <m:r>
                      <a:rPr lang="ru-RU" sz="16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600" i="1" smtClean="0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ru-RU" sz="1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/>
                              </a:rPr>
                              <m:t>1000∗</m:t>
                            </m:r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  <m:sup/>
                    </m:sSup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r>
                      <a:rPr lang="ru-RU" sz="1600" b="0" i="0" smtClean="0">
                        <a:latin typeface="Cambria Math"/>
                      </a:rPr>
                      <m:t>авт/час</m:t>
                    </m:r>
                  </m:oMath>
                </a14:m>
                <a:endPara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139" y="4221088"/>
                <a:ext cx="4223814" cy="499679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944" y="4228219"/>
            <a:ext cx="238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5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t="-702" b="83042"/>
          <a:stretch/>
        </p:blipFill>
        <p:spPr bwMode="auto">
          <a:xfrm>
            <a:off x="-8264" y="508433"/>
            <a:ext cx="9149481" cy="762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4327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</a:t>
            </a:r>
            <a:r>
              <a:rPr lang="ru-RU" sz="1200" dirty="0" smtClean="0"/>
              <a:t>ПО УЧАСТКАМ ЛИНИЙ ЭЛЕКТРОПЕРЕДАЧ , ТРУБОПРОВОДОВ</a:t>
            </a:r>
          </a:p>
          <a:p>
            <a:r>
              <a:rPr lang="ru-RU" altLang="ru-RU" sz="1050" dirty="0" smtClean="0"/>
              <a:t>(</a:t>
            </a:r>
            <a:r>
              <a:rPr lang="ru-RU" altLang="ru-RU" sz="1050" dirty="0"/>
              <a:t>с использованием информационных ресурсов </a:t>
            </a:r>
            <a:r>
              <a:rPr lang="ru-RU" altLang="ru-RU" sz="1050" dirty="0" err="1" smtClean="0"/>
              <a:t>Геопортал</a:t>
            </a:r>
            <a:r>
              <a:rPr lang="ru-RU" altLang="ru-RU" sz="1050" dirty="0" smtClean="0"/>
              <a:t> САЦ Минэнерго) </a:t>
            </a:r>
            <a:endParaRPr lang="ru-RU" sz="105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74621"/>
            <a:ext cx="4641225" cy="2731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13" b="18476"/>
          <a:stretch/>
        </p:blipFill>
        <p:spPr bwMode="auto">
          <a:xfrm>
            <a:off x="0" y="1271995"/>
            <a:ext cx="4572000" cy="2734065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8264" y="1346936"/>
            <a:ext cx="45802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Магистральный газопровод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9" y="2310117"/>
            <a:ext cx="2249979" cy="1694947"/>
            <a:chOff x="6897577" y="5151122"/>
            <a:chExt cx="2249979" cy="1694949"/>
          </a:xfrm>
        </p:grpSpPr>
        <p:grpSp>
          <p:nvGrpSpPr>
            <p:cNvPr id="22" name="Группа 1145"/>
            <p:cNvGrpSpPr/>
            <p:nvPr/>
          </p:nvGrpSpPr>
          <p:grpSpPr>
            <a:xfrm>
              <a:off x="6897577" y="5151122"/>
              <a:ext cx="2249979" cy="1694949"/>
              <a:chOff x="6759625" y="4893991"/>
              <a:chExt cx="2096871" cy="1946191"/>
            </a:xfrm>
          </p:grpSpPr>
          <p:sp>
            <p:nvSpPr>
              <p:cNvPr id="39" name="Rectangle 93"/>
              <p:cNvSpPr>
                <a:spLocks noChangeArrowheads="1"/>
              </p:cNvSpPr>
              <p:nvPr/>
            </p:nvSpPr>
            <p:spPr bwMode="auto">
              <a:xfrm>
                <a:off x="6759625" y="4918616"/>
                <a:ext cx="2096871" cy="1921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1"/>
                <a:ext cx="1606383" cy="1797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41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262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 Box 97"/>
            <p:cNvSpPr txBox="1">
              <a:spLocks noChangeArrowheads="1"/>
            </p:cNvSpPr>
            <p:nvPr/>
          </p:nvSpPr>
          <p:spPr bwMode="auto">
            <a:xfrm>
              <a:off x="7463224" y="6343010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Трубопровод (газ)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>
              <a:off x="7050504" y="5742907"/>
              <a:ext cx="296779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 Box 97"/>
            <p:cNvSpPr txBox="1">
              <a:spLocks noChangeArrowheads="1"/>
            </p:cNvSpPr>
            <p:nvPr/>
          </p:nvSpPr>
          <p:spPr bwMode="auto">
            <a:xfrm>
              <a:off x="7463224" y="5642505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35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050504" y="5986921"/>
              <a:ext cx="296779" cy="0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97"/>
            <p:cNvSpPr txBox="1">
              <a:spLocks noChangeArrowheads="1"/>
            </p:cNvSpPr>
            <p:nvPr/>
          </p:nvSpPr>
          <p:spPr bwMode="auto">
            <a:xfrm>
              <a:off x="7463224" y="5886522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220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7050504" y="6191765"/>
              <a:ext cx="29677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97"/>
            <p:cNvSpPr txBox="1">
              <a:spLocks noChangeArrowheads="1"/>
            </p:cNvSpPr>
            <p:nvPr/>
          </p:nvSpPr>
          <p:spPr bwMode="auto">
            <a:xfrm>
              <a:off x="7463224" y="609136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Линии электропередач, 110 </a:t>
              </a:r>
              <a:r>
                <a:rPr lang="ru-RU" altLang="ru-RU" sz="675" b="0" kern="0" dirty="0" err="1" smtClean="0">
                  <a:solidFill>
                    <a:srgbClr val="000000"/>
                  </a:solidFill>
                  <a:cs typeface="Arial" panose="020B0604020202020204" pitchFamily="34" charset="0"/>
                </a:rPr>
                <a:t>кВ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7018545" y="5437481"/>
              <a:ext cx="432644" cy="10726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А-147</a:t>
              </a:r>
              <a:endParaRPr lang="ru-RU" sz="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 Box 97"/>
            <p:cNvSpPr txBox="1">
              <a:spLocks noChangeArrowheads="1"/>
            </p:cNvSpPr>
            <p:nvPr/>
          </p:nvSpPr>
          <p:spPr bwMode="auto">
            <a:xfrm>
              <a:off x="7460849" y="5388354"/>
              <a:ext cx="1642489" cy="200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675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Обозначение автодороги</a:t>
              </a:r>
              <a:endParaRPr lang="ru-RU" altLang="ru-RU" sz="675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43" name="Прямая со стрелкой 42"/>
          <p:cNvCxnSpPr/>
          <p:nvPr/>
        </p:nvCxnSpPr>
        <p:spPr>
          <a:xfrm>
            <a:off x="170765" y="3606261"/>
            <a:ext cx="296779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>
            <a:off x="4572000" y="1268760"/>
            <a:ext cx="0" cy="55892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870193" y="1997563"/>
            <a:ext cx="3398932" cy="649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на объектах ТЭК и ЖКХ в зоне экзогенной активности нарушений нет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" y="4005063"/>
            <a:ext cx="4566475" cy="2852935"/>
            <a:chOff x="1" y="4005063"/>
            <a:chExt cx="4566475" cy="2852935"/>
          </a:xfrm>
        </p:grpSpPr>
        <p:pic>
          <p:nvPicPr>
            <p:cNvPr id="31" name="Picture 2" descr="C:\Users\ods\Desktop\map4_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" t="3984" r="2087" b="4175"/>
            <a:stretch/>
          </p:blipFill>
          <p:spPr bwMode="auto">
            <a:xfrm>
              <a:off x="1" y="4005063"/>
              <a:ext cx="456647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3504580" y="4320654"/>
              <a:ext cx="864096" cy="1164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05475" y="4005063"/>
            <a:ext cx="4538525" cy="2852935"/>
            <a:chOff x="4605475" y="4005063"/>
            <a:chExt cx="4538525" cy="2852935"/>
          </a:xfrm>
        </p:grpSpPr>
        <p:pic>
          <p:nvPicPr>
            <p:cNvPr id="32" name="Picture 2" descr="C:\Users\ods\Desktop\map_sochi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0" t="3847" r="2719" b="5605"/>
            <a:stretch/>
          </p:blipFill>
          <p:spPr bwMode="auto">
            <a:xfrm>
              <a:off x="4605475" y="4005063"/>
              <a:ext cx="4538525" cy="2852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8223200" y="4305796"/>
              <a:ext cx="898004" cy="1789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5" name="Прямая соединительная линия 34"/>
          <p:cNvCxnSpPr/>
          <p:nvPr/>
        </p:nvCxnSpPr>
        <p:spPr>
          <a:xfrm flipH="1">
            <a:off x="-8264" y="3993360"/>
            <a:ext cx="916199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12509" y="1347308"/>
            <a:ext cx="46287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Линии электропередач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xmlns="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6" y="548680"/>
            <a:ext cx="9137605" cy="6314677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7495" y="-19198"/>
            <a:ext cx="9151479" cy="56787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ЭКЗОГЕННЫМ РИСКАМ НА ТЕРРИТОРИИ КРАСНОДАРСКОГО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811251"/>
            <a:ext cx="7063212" cy="42165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овести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(в соответствии с прогнозной информацией),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комиссии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предупреждению и ликвидации чрезвычайных ситуаций и обеспечению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предупреждения возможных чрезвычайных ситуаций (происшествий), обусловленных неблагоприятным прогнозом, с введением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постоянной готовности системы оповещения населения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необходимости провести оповещение населения о возможном возникновении ЧС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оддерживать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необходимом уровне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материальных и финансовых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ликвидации чрезвычайных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противоселевые и противооползневые сооружения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защиты населенных пунктов, хозяйственных объектов, участков железных дорог, мостов, ЛЭП, линий связи и т.п.;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регистрацией групп туристов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направляющихся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горные районы, и обеспечить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учетом особенностей территории, прогнозной информации и складывающейся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обстановки.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1567680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7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509</Words>
  <Application>Microsoft Office PowerPoint</Application>
  <PresentationFormat>Экран (4:3)</PresentationFormat>
  <Paragraphs>133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240</cp:revision>
  <dcterms:created xsi:type="dcterms:W3CDTF">2020-10-19T16:39:39Z</dcterms:created>
  <dcterms:modified xsi:type="dcterms:W3CDTF">2021-06-01T11:07:01Z</dcterms:modified>
</cp:coreProperties>
</file>