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73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73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=""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/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EE1AD0"/>
    <a:srgbClr val="FF0000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1" d="100"/>
          <a:sy n="111" d="100"/>
        </p:scale>
        <p:origin x="-1728" y="-84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01.06.2021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01.06.2021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01.06.2021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image" Target="../media/image77.jpeg"/><Relationship Id="rId7" Type="http://schemas.openxmlformats.org/officeDocument/2006/relationships/image" Target="../media/image6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0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8.jpeg"/><Relationship Id="rId7" Type="http://schemas.openxmlformats.org/officeDocument/2006/relationships/image" Target="../media/image52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jpeg"/><Relationship Id="rId5" Type="http://schemas.openxmlformats.org/officeDocument/2006/relationships/image" Target="../media/image50.jpeg"/><Relationship Id="rId10" Type="http://schemas.openxmlformats.org/officeDocument/2006/relationships/image" Target="../media/image55.jpeg"/><Relationship Id="rId4" Type="http://schemas.openxmlformats.org/officeDocument/2006/relationships/image" Target="../media/image49.jpe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.jpeg"/><Relationship Id="rId5" Type="http://schemas.openxmlformats.org/officeDocument/2006/relationships/image" Target="../media/image59.jpeg"/><Relationship Id="rId4" Type="http://schemas.openxmlformats.org/officeDocument/2006/relationships/image" Target="../media/image5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4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6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0.emf"/><Relationship Id="rId5" Type="http://schemas.openxmlformats.org/officeDocument/2006/relationships/image" Target="../media/image69.png"/><Relationship Id="rId4" Type="http://schemas.openxmlformats.org/officeDocument/2006/relationships/image" Target="../media/image68.png"/><Relationship Id="rId9" Type="http://schemas.openxmlformats.org/officeDocument/2006/relationships/image" Target="../media/image6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</a:t>
            </a:r>
            <a:br>
              <a:rPr lang="ru-RU" altLang="ru-RU" sz="2100" b="1" dirty="0">
                <a:latin typeface="Times New Roman" pitchFamily="18" charset="0"/>
                <a:cs typeface="Times New Roman" pitchFamily="18" charset="0"/>
              </a:rPr>
            </a:b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>
                <a:solidFill>
                  <a:prstClr val="white"/>
                </a:solidFill>
              </a:rPr>
              <a:t>Геопортал</a:t>
            </a:r>
            <a:r>
              <a:rPr lang="ru-RU" sz="1200" dirty="0">
                <a:solidFill>
                  <a:prstClr val="white"/>
                </a:solidFill>
              </a:rPr>
              <a:t> САЦ Минэнерго, </a:t>
            </a:r>
            <a:r>
              <a:rPr lang="en-US" sz="1200" dirty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Трансформаторные подстанции</a:t>
              </a: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Электростанции</a:t>
              </a: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35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220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110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Обозначение автодороги</a:t>
              </a: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140 838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31 306;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138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10 615;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41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160" name="Группа 159"/>
          <p:cNvGrpSpPr/>
          <p:nvPr/>
        </p:nvGrpSpPr>
        <p:grpSpPr>
          <a:xfrm>
            <a:off x="4398431" y="903080"/>
            <a:ext cx="1134357" cy="485716"/>
            <a:chOff x="2336756" y="3770451"/>
            <a:chExt cx="1134357" cy="229362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З, 3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</a:p>
          </p:txBody>
        </p:sp>
        <p:cxnSp>
          <p:nvCxnSpPr>
            <p:cNvPr id="165" name="Прямая со стрелкой 164"/>
            <p:cNvCxnSpPr/>
            <p:nvPr/>
          </p:nvCxnSpPr>
          <p:spPr>
            <a:xfrm flipV="1">
              <a:off x="2932237" y="3885132"/>
              <a:ext cx="513475" cy="832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8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868" y="91037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Г. ЕЙСК,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42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87 400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67;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ПОО 6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868" y="91037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39" name="Группа 938"/>
          <p:cNvGrpSpPr/>
          <p:nvPr/>
        </p:nvGrpSpPr>
        <p:grpSpPr>
          <a:xfrm>
            <a:off x="4170995" y="862902"/>
            <a:ext cx="1134357" cy="485716"/>
            <a:chOff x="2336756" y="3770451"/>
            <a:chExt cx="1134357" cy="229362"/>
          </a:xfrm>
        </p:grpSpPr>
        <p:sp>
          <p:nvSpPr>
            <p:cNvPr id="940" name="Прямоугольник 939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З, 3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</a:p>
          </p:txBody>
        </p:sp>
        <p:cxnSp>
          <p:nvCxnSpPr>
            <p:cNvPr id="941" name="Прямая со стрелкой 940"/>
            <p:cNvCxnSpPr/>
            <p:nvPr/>
          </p:nvCxnSpPr>
          <p:spPr>
            <a:xfrm flipV="1">
              <a:off x="2932237" y="3885132"/>
              <a:ext cx="513475" cy="832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суток)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="" xmlns:a16="http://schemas.microsoft.com/office/drawing/2014/main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="" xmlns:a16="http://schemas.microsoft.com/office/drawing/2014/main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71424"/>
            <a:ext cx="9146737" cy="6294660"/>
            <a:chOff x="1141530" y="623071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="" xmlns:a16="http://schemas.microsoft.com/office/drawing/2014/main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5884428" y="2622655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="" xmlns:a16="http://schemas.microsoft.com/office/drawing/2014/main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="" xmlns:a16="http://schemas.microsoft.com/office/drawing/2014/main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3093127" y="5798851"/>
              <a:ext cx="3116914" cy="1049782"/>
            </a:xfrm>
            <a:prstGeom prst="roundRect">
              <a:avLst>
                <a:gd name="adj" fmla="val 12565"/>
              </a:avLst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повреждением  кровли 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pic>
        <p:nvPicPr>
          <p:cNvPr id="13316" name="Picture 4" descr="E:\!!!!!!!ОММиОППМ\ветер край вентус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3172" y="4887257"/>
            <a:ext cx="2198090" cy="1970743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5" name="Picture 3" descr="E:\!!!!!!!ОММиОППМ\осадки край вентус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494" y="2766084"/>
            <a:ext cx="2205121" cy="2121173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Picture 2" descr="E:\!!!!!!!ОММиОППМ\температура вентус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494" y="625798"/>
            <a:ext cx="2187639" cy="2153004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" name="TextBox 117">
            <a:extLst>
              <a:ext uri="{FF2B5EF4-FFF2-40B4-BE49-F238E27FC236}">
                <a16:creationId xmlns="" xmlns:a16="http://schemas.microsoft.com/office/drawing/2014/main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72141" y="627861"/>
            <a:ext cx="5771038" cy="10156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Краснодарскому краю: </a:t>
            </a:r>
            <a:r>
              <a:rPr lang="ru-RU" sz="1000" dirty="0">
                <a:latin typeface="Times New Roman"/>
                <a:ea typeface="Times New Roman"/>
              </a:rPr>
              <a:t>облачно. Дождь, гроза, местами КМЯ: сильный дождь, ливень, </a:t>
            </a:r>
            <a:r>
              <a:rPr lang="ru-RU" sz="1000" dirty="0" smtClean="0">
                <a:latin typeface="Times New Roman"/>
                <a:ea typeface="Times New Roman"/>
              </a:rPr>
              <a:t/>
            </a:r>
            <a:br>
              <a:rPr lang="ru-RU" sz="1000" dirty="0" smtClean="0">
                <a:latin typeface="Times New Roman"/>
                <a:ea typeface="Times New Roman"/>
              </a:rPr>
            </a:br>
            <a:r>
              <a:rPr lang="ru-RU" sz="1000" dirty="0" smtClean="0">
                <a:latin typeface="Times New Roman"/>
                <a:ea typeface="Times New Roman"/>
              </a:rPr>
              <a:t>в </a:t>
            </a:r>
            <a:r>
              <a:rPr lang="ru-RU" sz="1000" dirty="0">
                <a:latin typeface="Times New Roman"/>
                <a:ea typeface="Times New Roman"/>
              </a:rPr>
              <a:t>сочетании с грозой, градом, шквалистым усилением ветра 20-22 м/с. Ветер юго-западный 5-10 м/с, днем 7-12 м/с, местами порывы 15-20 м/с. Температура воздуха ночью 14…19°, днем 17…22°.</a:t>
            </a: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На Черноморском побережье:  </a:t>
            </a:r>
            <a:r>
              <a:rPr lang="ru-RU" sz="1000" dirty="0">
                <a:latin typeface="Times New Roman"/>
                <a:ea typeface="Times New Roman"/>
              </a:rPr>
              <a:t>ночью 13…18°, днем 18…23°.</a:t>
            </a: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г. Краснодару: </a:t>
            </a:r>
            <a:r>
              <a:rPr lang="ru-RU" sz="1000" dirty="0">
                <a:latin typeface="Times New Roman"/>
                <a:ea typeface="Times New Roman"/>
              </a:rPr>
              <a:t>облачно. Дождь, гроза, ночью и утром сильный дождь. Ветер                          юго-западный 5-10 м/с, днем порывы 11-14 м/с. Температура воздуха ночью 15…17°, днем 19…21°. </a:t>
            </a: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6-12 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13</a:t>
            </a:r>
            <a:r>
              <a:rPr lang="en-US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17 м/с</a:t>
            </a: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18-25 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7090498" y="2635560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метеообстановка</a:t>
            </a:r>
          </a:p>
        </p:txBody>
      </p:sp>
      <p:sp>
        <p:nvSpPr>
          <p:cNvPr id="226" name="TextBox 225"/>
          <p:cNvSpPr txBox="1"/>
          <p:nvPr/>
        </p:nvSpPr>
        <p:spPr>
          <a:xfrm>
            <a:off x="-71545" y="622678"/>
            <a:ext cx="209799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температуры</a:t>
            </a:r>
          </a:p>
        </p:txBody>
      </p:sp>
      <p:sp>
        <p:nvSpPr>
          <p:cNvPr id="244" name="TextBox 243"/>
          <p:cNvSpPr txBox="1"/>
          <p:nvPr/>
        </p:nvSpPr>
        <p:spPr>
          <a:xfrm>
            <a:off x="-71545" y="2746112"/>
            <a:ext cx="2079002" cy="246219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выпадения осадков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-71545" y="4841499"/>
            <a:ext cx="2246463" cy="254780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</a:t>
            </a: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71456" y="627592"/>
            <a:ext cx="203461" cy="212409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7289" y="2766084"/>
            <a:ext cx="201857" cy="20872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8370" y="4878756"/>
            <a:ext cx="214785" cy="198466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32" name="Скругленный прямоугольник 231"/>
          <p:cNvSpPr/>
          <p:nvPr/>
        </p:nvSpPr>
        <p:spPr>
          <a:xfrm>
            <a:off x="13673707" y="-2371701"/>
            <a:ext cx="5063222" cy="1896786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информации Краснодарского ЦГМС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  <a:p>
            <a:pPr algn="ctr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Черное море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(прибрежная зона от Анапы до </a:t>
            </a:r>
            <a:r>
              <a:rPr lang="ru-RU" sz="1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Магри</a:t>
            </a:r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21.00  24 мая до 21.00  25 мая</a:t>
            </a:r>
          </a:p>
          <a:p>
            <a:pPr algn="just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Переменная облачность. Местами кратковременный дождь, гроза. Ветер западной четверти 6-11 м/с, на участке Анапа-Геленджик местами порывы 12-17 м/с. Температура воздуха ночью 11…16°; </a:t>
            </a:r>
            <a:b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 18…23°. Высота волны на участке Анапа-Геленджик ночью </a:t>
            </a:r>
            <a:b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1,3-1,8 м, днём 0,8-1,3 м; </a:t>
            </a:r>
            <a:r>
              <a:rPr lang="ru-RU" sz="12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участке от Джубги до </a:t>
            </a:r>
            <a:r>
              <a:rPr lang="ru-RU" sz="1200" b="1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Магри</a:t>
            </a:r>
            <a:r>
              <a:rPr lang="ru-RU" sz="12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0,7-1,2 м.</a:t>
            </a:r>
          </a:p>
          <a:p>
            <a:pPr algn="ctr"/>
            <a:endParaRPr lang="ru-RU" sz="12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1000" dirty="0"/>
          </a:p>
          <a:p>
            <a:endParaRPr lang="ru-RU" sz="1000" dirty="0"/>
          </a:p>
        </p:txBody>
      </p:sp>
      <p:pic>
        <p:nvPicPr>
          <p:cNvPr id="13317" name="Picture 5" descr="E:\!!!!!!!ОММиОППМ\краснодар гисметео.JP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8872" y="2817613"/>
            <a:ext cx="2120703" cy="1255931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 descr="E:\!!!!!!!ОММиОППМ\порывы ветра винди край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70049"/>
            <a:ext cx="9132311" cy="618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КРАЯ</a:t>
            </a:r>
          </a:p>
          <a:p>
            <a:r>
              <a:rPr lang="ru-RU" sz="1200" dirty="0"/>
              <a:t>(с использованием информационных ресурсов </a:t>
            </a:r>
            <a:r>
              <a:rPr lang="en-US" sz="1200" dirty="0" err="1"/>
              <a:t>Ventusky</a:t>
            </a:r>
            <a:r>
              <a:rPr lang="ru-RU" sz="1200" dirty="0"/>
              <a:t>, </a:t>
            </a:r>
            <a:r>
              <a:rPr lang="en-US" sz="1200" dirty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/>
              <a:t>06.00 </a:t>
            </a:r>
            <a:r>
              <a:rPr lang="ru-RU" dirty="0" smtClean="0"/>
              <a:t>02.06.2021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918903" y="2785286"/>
            <a:ext cx="2217001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5 620 688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043116" y="2955168"/>
            <a:ext cx="1185312" cy="668769"/>
            <a:chOff x="3757264" y="3100730"/>
            <a:chExt cx="1185312" cy="668769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59904" cy="1765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57264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Выселковский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1536033" y="4129993"/>
            <a:ext cx="1095800" cy="652269"/>
            <a:chOff x="1981645" y="4236965"/>
            <a:chExt cx="1095800" cy="652269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91575" y="4379061"/>
              <a:ext cx="338685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1982828" y="4236965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2976012" y="5042494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>
                  <a:solidFill>
                    <a:schemeClr val="tx1"/>
                  </a:solidFill>
                </a:rPr>
                <a:t>Туапсинский район</a:t>
              </a: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3839968" y="5737146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1300531" y="2592712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2996192" y="1990737"/>
            <a:ext cx="1240105" cy="678122"/>
            <a:chOff x="4019142" y="1867819"/>
            <a:chExt cx="1240105" cy="678122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Ленинградский район</a:t>
              </a:r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704440" y="3418099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1759674" y="1539541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7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2746386" y="3746886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60089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0–7 м/с</a:t>
              </a: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8–12 м/с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13–17 м/с</a:t>
              </a: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18-25 м/с</a:t>
              </a: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свыше 25 м/с</a:t>
              </a: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434137" y="4735372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Мостовской район</a:t>
              </a: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13817" y="4868655"/>
            <a:ext cx="2732569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МО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Сочи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231635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 18.00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02.06.2021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5576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9" name="Picture 3" descr="E:\!!!!!!!ОММиОППМ\порывы ветра вентускай на 18.00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8519" y="907854"/>
            <a:ext cx="2911032" cy="1854966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E:\!!!!!!!ОММиОППМ\сочи гисметео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65" y="5131215"/>
            <a:ext cx="2914791" cy="1712770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E:\!!!!!!!ОММиОППМ\давление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673824"/>
            <a:ext cx="9144000" cy="6184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МЕТЕООБСТАНОВКЕ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КРАЯ</a:t>
            </a:r>
          </a:p>
          <a:p>
            <a:r>
              <a:rPr lang="ru-RU" sz="1200" dirty="0"/>
              <a:t>(использовались данные, представленные в информационном ресурсе погоды </a:t>
            </a:r>
            <a:r>
              <a:rPr lang="en-US" sz="1200" dirty="0"/>
              <a:t>Windy)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4713449" y="3765910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Краснодар</a:t>
            </a:r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3527311" y="4951510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Черное море</a:t>
            </a:r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4640605" y="3163999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Ростов-на-Дону</a:t>
            </a:r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4884140" y="3969525"/>
            <a:ext cx="507952" cy="141887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Сочи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383823" y="5750491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9" name="Полилиния 38"/>
          <p:cNvSpPr/>
          <p:nvPr/>
        </p:nvSpPr>
        <p:spPr>
          <a:xfrm rot="12035364" flipV="1">
            <a:off x="1750391" y="4858484"/>
            <a:ext cx="931090" cy="408134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Полилиния 17"/>
          <p:cNvSpPr/>
          <p:nvPr/>
        </p:nvSpPr>
        <p:spPr>
          <a:xfrm rot="13326189" flipV="1">
            <a:off x="5981266" y="3403416"/>
            <a:ext cx="506037" cy="53665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Полилиния 19"/>
          <p:cNvSpPr/>
          <p:nvPr/>
        </p:nvSpPr>
        <p:spPr>
          <a:xfrm rot="11636452" flipV="1">
            <a:off x="6994055" y="5148974"/>
            <a:ext cx="506037" cy="53665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 rot="19640636" flipH="1" flipV="1">
            <a:off x="7700951" y="1699648"/>
            <a:ext cx="406016" cy="602796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TextBox 22"/>
          <p:cNvSpPr txBox="1"/>
          <p:nvPr/>
        </p:nvSpPr>
        <p:spPr>
          <a:xfrm>
            <a:off x="5866655" y="2225844"/>
            <a:ext cx="2246968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2" name="TextBox 21"/>
          <p:cNvSpPr txBox="1"/>
          <p:nvPr/>
        </p:nvSpPr>
        <p:spPr>
          <a:xfrm>
            <a:off x="2654507" y="2001045"/>
            <a:ext cx="2398263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высокого давления </a:t>
            </a:r>
            <a:r>
              <a:rPr lang="en-US" dirty="0"/>
              <a:t>H</a:t>
            </a:r>
            <a:endParaRPr lang="ru-RU" dirty="0"/>
          </a:p>
        </p:txBody>
      </p:sp>
      <p:sp>
        <p:nvSpPr>
          <p:cNvPr id="27" name="Полилиния 26"/>
          <p:cNvSpPr/>
          <p:nvPr/>
        </p:nvSpPr>
        <p:spPr>
          <a:xfrm rot="18213016" flipV="1">
            <a:off x="1990648" y="1915623"/>
            <a:ext cx="911880" cy="45927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TextBox 24"/>
          <p:cNvSpPr txBox="1"/>
          <p:nvPr/>
        </p:nvSpPr>
        <p:spPr>
          <a:xfrm>
            <a:off x="669667" y="4423055"/>
            <a:ext cx="2398263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высокого давления </a:t>
            </a:r>
            <a:r>
              <a:rPr lang="en-US" dirty="0"/>
              <a:t>H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00618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1836" y="655250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ГО НОВОРОССИЙСК (РИСК НАРУШЕНИЯ ЭЛЕКТРОСНАБЖЕНИЯ)</a:t>
            </a:r>
            <a:endParaRPr lang="en-US" sz="1200" dirty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Трансформаторные подстанции</a:t>
              </a: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Электростанции</a:t>
              </a: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35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220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110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Обозначение автодороги</a:t>
              </a: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ГО Новороссийска</a:t>
            </a: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17844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– 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41 104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   дома – 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13 701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–1 615.</a:t>
              </a:r>
            </a:p>
          </p:txBody>
        </p:sp>
      </p:grpSp>
      <p:pic>
        <p:nvPicPr>
          <p:cNvPr id="16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5" name="Группа 184"/>
          <p:cNvGrpSpPr/>
          <p:nvPr/>
        </p:nvGrpSpPr>
        <p:grpSpPr>
          <a:xfrm>
            <a:off x="217302" y="3594623"/>
            <a:ext cx="1134357" cy="487528"/>
            <a:chOff x="2336756" y="3770451"/>
            <a:chExt cx="1134357" cy="229362"/>
          </a:xfrm>
        </p:grpSpPr>
        <p:sp>
          <p:nvSpPr>
            <p:cNvPr id="186" name="Прямоугольник 18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ЮЗ, 4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87" name="Прямая со стрелкой 186"/>
            <p:cNvCxnSpPr/>
            <p:nvPr/>
          </p:nvCxnSpPr>
          <p:spPr>
            <a:xfrm flipV="1">
              <a:off x="3118521" y="3803346"/>
              <a:ext cx="265541" cy="17639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386" name="Picture 2" descr="E:\!!!!!!!ОММиОППМ\новороссийск гисметео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2521658"/>
            <a:ext cx="2755639" cy="1606212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ЦЕНТРАЛЬНОГО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36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 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78 896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  дома – 6 083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3;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29 298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2 027</a:t>
              </a:r>
              <a:r>
                <a:rPr lang="ru-RU" sz="1100" i="1" dirty="0"/>
                <a:t>.</a:t>
              </a:r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21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08" name="Группа 2107"/>
          <p:cNvGrpSpPr/>
          <p:nvPr/>
        </p:nvGrpSpPr>
        <p:grpSpPr>
          <a:xfrm>
            <a:off x="217302" y="3594623"/>
            <a:ext cx="1134357" cy="487528"/>
            <a:chOff x="2336756" y="3770451"/>
            <a:chExt cx="1134357" cy="229362"/>
          </a:xfrm>
        </p:grpSpPr>
        <p:sp>
          <p:nvSpPr>
            <p:cNvPr id="2123" name="Прямоугольник 2122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ЮЗ, 4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4" name="Прямая со стрелкой 2123"/>
            <p:cNvCxnSpPr/>
            <p:nvPr/>
          </p:nvCxnSpPr>
          <p:spPr>
            <a:xfrm flipV="1">
              <a:off x="3118521" y="3803346"/>
              <a:ext cx="265541" cy="17639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51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 9;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69 048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271.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СЗО–3;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23 016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–131.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ЮЖНОГО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241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47" name="Группа 2146"/>
          <p:cNvGrpSpPr/>
          <p:nvPr/>
        </p:nvGrpSpPr>
        <p:grpSpPr>
          <a:xfrm>
            <a:off x="217302" y="3594623"/>
            <a:ext cx="1134357" cy="487528"/>
            <a:chOff x="2336756" y="3770451"/>
            <a:chExt cx="1134357" cy="229362"/>
          </a:xfrm>
        </p:grpSpPr>
        <p:sp>
          <p:nvSpPr>
            <p:cNvPr id="2148" name="Прямоугольник 214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ЮЗ, 4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49" name="Прямая со стрелкой 2148"/>
            <p:cNvCxnSpPr/>
            <p:nvPr/>
          </p:nvCxnSpPr>
          <p:spPr>
            <a:xfrm flipV="1">
              <a:off x="3118521" y="3803346"/>
              <a:ext cx="265541" cy="17639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71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ВОСТОЧНОГО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41 104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4 846.</a:t>
              </a: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13 701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–1 615.</a:t>
              </a: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передвижные</a:t>
            </a:r>
          </a:p>
          <a:p>
            <a:r>
              <a:rPr lang="ru-RU" u="none" dirty="0">
                <a:solidFill>
                  <a:schemeClr val="bg1"/>
                </a:solidFill>
              </a:rPr>
              <a:t>источники 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pic>
        <p:nvPicPr>
          <p:cNvPr id="143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27" name="Группа 1426"/>
          <p:cNvGrpSpPr/>
          <p:nvPr/>
        </p:nvGrpSpPr>
        <p:grpSpPr>
          <a:xfrm>
            <a:off x="39495" y="3594623"/>
            <a:ext cx="1134357" cy="487528"/>
            <a:chOff x="2336756" y="3770451"/>
            <a:chExt cx="1134357" cy="229362"/>
          </a:xfrm>
        </p:grpSpPr>
        <p:sp>
          <p:nvSpPr>
            <p:cNvPr id="1428" name="Прямоугольник 142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ЮЗ, 4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5" name="Прямая со стрелкой 1434"/>
            <p:cNvCxnSpPr/>
            <p:nvPr/>
          </p:nvCxnSpPr>
          <p:spPr>
            <a:xfrm flipV="1">
              <a:off x="3118521" y="3803346"/>
              <a:ext cx="265541" cy="17639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ПРИМОРМКОГО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14</a:t>
              </a:r>
              <a:r>
                <a:rPr lang="ru-RU" sz="1000" i="1" dirty="0"/>
                <a:t>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71 479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5 959.</a:t>
              </a: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23 826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–1 986.</a:t>
              </a: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527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31" name="Группа 530"/>
          <p:cNvGrpSpPr/>
          <p:nvPr/>
        </p:nvGrpSpPr>
        <p:grpSpPr>
          <a:xfrm>
            <a:off x="217302" y="3594623"/>
            <a:ext cx="1134357" cy="487528"/>
            <a:chOff x="2336756" y="3770451"/>
            <a:chExt cx="1134357" cy="229362"/>
          </a:xfrm>
        </p:grpSpPr>
        <p:sp>
          <p:nvSpPr>
            <p:cNvPr id="532" name="Прямоугольник 531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ЮЗ, 4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3" name="Прямая со стрелкой 532"/>
            <p:cNvCxnSpPr/>
            <p:nvPr/>
          </p:nvCxnSpPr>
          <p:spPr>
            <a:xfrm flipV="1">
              <a:off x="3118521" y="3803346"/>
              <a:ext cx="265541" cy="17639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544721</TotalTime>
  <Words>2201</Words>
  <Application>Microsoft Office PowerPoint</Application>
  <PresentationFormat>Экран (4:3)</PresentationFormat>
  <Paragraphs>733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24715</cp:revision>
  <cp:lastPrinted>2021-04-07T02:47:30Z</cp:lastPrinted>
  <dcterms:created xsi:type="dcterms:W3CDTF">2014-09-08T13:21:12Z</dcterms:created>
  <dcterms:modified xsi:type="dcterms:W3CDTF">2021-06-01T09:30:57Z</dcterms:modified>
</cp:coreProperties>
</file>