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300" r:id="rId3"/>
    <p:sldId id="301" r:id="rId4"/>
    <p:sldId id="298" r:id="rId5"/>
  </p:sldIdLst>
  <p:sldSz cx="9144000" cy="6858000" type="screen4x3"/>
  <p:notesSz cx="6858000" cy="9144000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6" autoAdjust="0"/>
    <p:restoredTop sz="98970" autoAdjust="0"/>
  </p:normalViewPr>
  <p:slideViewPr>
    <p:cSldViewPr>
      <p:cViewPr varScale="1">
        <p:scale>
          <a:sx n="112" d="100"/>
          <a:sy n="112" d="100"/>
        </p:scale>
        <p:origin x="-17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" y="0"/>
            <a:ext cx="915035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2715" tIns="26357" rIns="52715" bIns="26357" anchor="ctr"/>
          <a:lstStyle/>
          <a:p>
            <a:pPr defTabSz="516702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77"/>
            <a:ext cx="9144000" cy="791893"/>
          </a:xfrm>
          <a:prstGeom prst="rect">
            <a:avLst/>
          </a:prstGeom>
          <a:noFill/>
          <a:ln>
            <a:noFill/>
          </a:ln>
        </p:spPr>
        <p:txBody>
          <a:bodyPr wrap="square" lIns="52711" tIns="26357" rIns="52711" bIns="26357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ПОЖАРООПАСНОЙ ОБСТАНОВКИ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НА ТЕРРИТОРИИ 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4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8" rIns="68576" bIns="34288"/>
          <a:lstStyle/>
          <a:p>
            <a:endParaRPr lang="ru-RU" dirty="0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8" rIns="68576" bIns="34288"/>
          <a:lstStyle/>
          <a:p>
            <a:endParaRPr lang="ru-RU" dirty="0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200" y="4221089"/>
            <a:ext cx="653263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91" y="4221091"/>
            <a:ext cx="43550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54" y="4221089"/>
            <a:ext cx="4527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8777" y="4221095"/>
            <a:ext cx="460088" cy="67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784" y="4221095"/>
            <a:ext cx="435509" cy="67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5035" y="4221089"/>
            <a:ext cx="435988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30656" y="4221089"/>
            <a:ext cx="426482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40515" y="4221089"/>
            <a:ext cx="441238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4706" y="4221095"/>
            <a:ext cx="439452" cy="6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9262" y="4221089"/>
            <a:ext cx="42672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5264" y="4221089"/>
            <a:ext cx="309178" cy="67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72114" y="4221088"/>
            <a:ext cx="434721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51592" y="4221097"/>
            <a:ext cx="436196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45075" y="4221089"/>
            <a:ext cx="430224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13856" y="4221089"/>
            <a:ext cx="433873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9457" y="4962452"/>
            <a:ext cx="428748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76489" y="4962461"/>
            <a:ext cx="434384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808757" y="4962453"/>
            <a:ext cx="463841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46112" y="4962461"/>
            <a:ext cx="464978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865466" y="4962461"/>
            <a:ext cx="460485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76973" y="4962459"/>
            <a:ext cx="455880" cy="64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86156" y="4962987"/>
            <a:ext cx="430841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368809" y="4963509"/>
            <a:ext cx="444814" cy="64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864818" y="4961929"/>
            <a:ext cx="452588" cy="65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66184" y="4961931"/>
            <a:ext cx="455015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878146" y="4961940"/>
            <a:ext cx="452830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398020" y="4961929"/>
            <a:ext cx="451576" cy="64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940877" y="4978373"/>
            <a:ext cx="457645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438129" y="4961932"/>
            <a:ext cx="505992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981817" y="4961936"/>
            <a:ext cx="454167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043261" y="5624333"/>
            <a:ext cx="7054093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264594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1" y="637636"/>
            <a:ext cx="9144000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ПРОГНОЗИРУЕМАЯ </a:t>
            </a:r>
            <a:r>
              <a:rPr lang="ru-RU" sz="1200" dirty="0" smtClean="0"/>
              <a:t>ПОЖАРООПАСНОСТЬ И ДЕЙСТВУЮЩИЕ КЛАССЫ ПОЖАРНОЙ ОПАСНОСТИ</a:t>
            </a:r>
          </a:p>
          <a:p>
            <a:r>
              <a:rPr lang="ru-RU" sz="1200" dirty="0" smtClean="0"/>
              <a:t>НА </a:t>
            </a:r>
            <a:r>
              <a:rPr lang="ru-RU" sz="1200" dirty="0"/>
              <a:t>ТЕРРИТОРИИ </a:t>
            </a:r>
            <a:r>
              <a:rPr lang="ru-RU" sz="1200" dirty="0" smtClean="0"/>
              <a:t>КРАСНОДАРСКОГО </a:t>
            </a:r>
            <a:r>
              <a:rPr lang="ru-RU" sz="1200" dirty="0"/>
              <a:t>КРАЯ</a:t>
            </a:r>
          </a:p>
          <a:p>
            <a:r>
              <a:rPr lang="ru-RU" sz="1200" dirty="0"/>
              <a:t>(по состоянию на </a:t>
            </a:r>
            <a:r>
              <a:rPr lang="ru-RU" sz="1200" dirty="0" smtClean="0"/>
              <a:t>17.05.2021 </a:t>
            </a:r>
            <a:r>
              <a:rPr lang="ru-RU" sz="1200" dirty="0"/>
              <a:t>г.)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092280" y="804017"/>
            <a:ext cx="2052984" cy="1807593"/>
            <a:chOff x="6732240" y="3753958"/>
            <a:chExt cx="2376264" cy="1355695"/>
          </a:xfrm>
        </p:grpSpPr>
        <p:grpSp>
          <p:nvGrpSpPr>
            <p:cNvPr id="56" name="Группа 2"/>
            <p:cNvGrpSpPr>
              <a:grpSpLocks/>
            </p:cNvGrpSpPr>
            <p:nvPr/>
          </p:nvGrpSpPr>
          <p:grpSpPr bwMode="auto">
            <a:xfrm>
              <a:off x="6732240" y="3753958"/>
              <a:ext cx="2376264" cy="1355695"/>
              <a:chOff x="3881365" y="5911947"/>
              <a:chExt cx="1996910" cy="906106"/>
            </a:xfrm>
            <a:solidFill>
              <a:schemeClr val="bg1"/>
            </a:solidFill>
          </p:grpSpPr>
          <p:sp>
            <p:nvSpPr>
              <p:cNvPr id="60" name="Прямоугольник 59"/>
              <p:cNvSpPr/>
              <p:nvPr/>
            </p:nvSpPr>
            <p:spPr bwMode="auto">
              <a:xfrm>
                <a:off x="3881365" y="5911947"/>
                <a:ext cx="1996910" cy="90610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62" name="Rectangle 197"/>
            <p:cNvSpPr>
              <a:spLocks noChangeArrowheads="1"/>
            </p:cNvSpPr>
            <p:nvPr/>
          </p:nvSpPr>
          <p:spPr bwMode="auto">
            <a:xfrm>
              <a:off x="7424078" y="4170091"/>
              <a:ext cx="240327" cy="117958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3" name="Rectangle 198"/>
            <p:cNvSpPr>
              <a:spLocks noChangeArrowheads="1"/>
            </p:cNvSpPr>
            <p:nvPr/>
          </p:nvSpPr>
          <p:spPr bwMode="auto">
            <a:xfrm>
              <a:off x="7420244" y="4537675"/>
              <a:ext cx="240327" cy="120064"/>
            </a:xfrm>
            <a:prstGeom prst="rect">
              <a:avLst/>
            </a:prstGeom>
            <a:solidFill>
              <a:srgbClr val="FFFF00">
                <a:alpha val="7097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Rectangle 199"/>
            <p:cNvSpPr>
              <a:spLocks noChangeArrowheads="1"/>
            </p:cNvSpPr>
            <p:nvPr/>
          </p:nvSpPr>
          <p:spPr bwMode="auto">
            <a:xfrm>
              <a:off x="7421537" y="4719859"/>
              <a:ext cx="239049" cy="117958"/>
            </a:xfrm>
            <a:prstGeom prst="rect">
              <a:avLst/>
            </a:prstGeom>
            <a:solidFill>
              <a:srgbClr val="FAE3A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5" name="Rectangle 200"/>
            <p:cNvSpPr>
              <a:spLocks noChangeArrowheads="1"/>
            </p:cNvSpPr>
            <p:nvPr/>
          </p:nvSpPr>
          <p:spPr bwMode="auto">
            <a:xfrm>
              <a:off x="7424078" y="4901011"/>
              <a:ext cx="240327" cy="119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01"/>
            <p:cNvSpPr>
              <a:spLocks noChangeArrowheads="1"/>
            </p:cNvSpPr>
            <p:nvPr/>
          </p:nvSpPr>
          <p:spPr bwMode="auto">
            <a:xfrm>
              <a:off x="7421520" y="4352248"/>
              <a:ext cx="240327" cy="120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srgbClr val="000000"/>
                </a:solidFill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67" name="Text Box 202"/>
            <p:cNvSpPr txBox="1">
              <a:spLocks noChangeArrowheads="1"/>
            </p:cNvSpPr>
            <p:nvPr/>
          </p:nvSpPr>
          <p:spPr bwMode="auto">
            <a:xfrm>
              <a:off x="7768398" y="4112255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68" name="Text Box 208"/>
            <p:cNvSpPr txBox="1">
              <a:spLocks noChangeArrowheads="1"/>
            </p:cNvSpPr>
            <p:nvPr/>
          </p:nvSpPr>
          <p:spPr bwMode="auto">
            <a:xfrm>
              <a:off x="7750475" y="4288139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  <p:sp>
          <p:nvSpPr>
            <p:cNvPr id="69" name="Text Box 209"/>
            <p:cNvSpPr txBox="1">
              <a:spLocks noChangeArrowheads="1"/>
            </p:cNvSpPr>
            <p:nvPr/>
          </p:nvSpPr>
          <p:spPr bwMode="auto">
            <a:xfrm>
              <a:off x="7750475" y="4470343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класс</a:t>
              </a:r>
            </a:p>
          </p:txBody>
        </p:sp>
        <p:sp>
          <p:nvSpPr>
            <p:cNvPr id="82" name="Text Box 210"/>
            <p:cNvSpPr txBox="1">
              <a:spLocks noChangeArrowheads="1"/>
            </p:cNvSpPr>
            <p:nvPr/>
          </p:nvSpPr>
          <p:spPr bwMode="auto">
            <a:xfrm>
              <a:off x="7768398" y="4651492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класс</a:t>
              </a:r>
            </a:p>
          </p:txBody>
        </p:sp>
        <p:sp>
          <p:nvSpPr>
            <p:cNvPr id="83" name="Text Box 211"/>
            <p:cNvSpPr txBox="1">
              <a:spLocks noChangeArrowheads="1"/>
            </p:cNvSpPr>
            <p:nvPr/>
          </p:nvSpPr>
          <p:spPr bwMode="auto">
            <a:xfrm>
              <a:off x="7768398" y="4828429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класс</a:t>
              </a:r>
            </a:p>
          </p:txBody>
        </p:sp>
      </p:grpSp>
      <p:graphicFrame>
        <p:nvGraphicFramePr>
          <p:cNvPr id="84" name="Таблица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050332"/>
              </p:ext>
            </p:extLst>
          </p:nvPr>
        </p:nvGraphicFramePr>
        <p:xfrm>
          <a:off x="7659" y="5746160"/>
          <a:ext cx="2601048" cy="1127394"/>
        </p:xfrm>
        <a:graphic>
          <a:graphicData uri="http://schemas.openxmlformats.org/drawingml/2006/table">
            <a:tbl>
              <a:tblPr/>
              <a:tblGrid>
                <a:gridCol w="2601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</a:t>
                      </a: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класса</a:t>
                      </a:r>
                      <a:endParaRPr kumimoji="0" lang="ru-RU" alt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2159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80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ru-RU" sz="13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6" name="Прямоугольник 105"/>
          <p:cNvSpPr/>
          <p:nvPr/>
        </p:nvSpPr>
        <p:spPr>
          <a:xfrm>
            <a:off x="6509792" y="2790785"/>
            <a:ext cx="2636644" cy="1377563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информации Краснодарского ЦГМС: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15-17.05.2021 местами в юго-восточных и юго-западных районах края ожидается высокая пожароопасность (ВПО) 4 класса (НЯ).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427648" y="780501"/>
            <a:ext cx="2476737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17" y="1014921"/>
            <a:ext cx="2447442" cy="1596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5" name="TextBox 104"/>
          <p:cNvSpPr txBox="1"/>
          <p:nvPr/>
        </p:nvSpPr>
        <p:spPr>
          <a:xfrm>
            <a:off x="23184" y="740701"/>
            <a:ext cx="2417040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 descr="E:\!!!!!!!ОММиОППМ\осадк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99" y="1014921"/>
            <a:ext cx="2440224" cy="15966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 269"/>
          <p:cNvSpPr>
            <a:spLocks/>
          </p:cNvSpPr>
          <p:nvPr/>
        </p:nvSpPr>
        <p:spPr bwMode="auto">
          <a:xfrm rot="21334256">
            <a:off x="6533291" y="4818031"/>
            <a:ext cx="882412" cy="1028134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Freeform 281"/>
          <p:cNvSpPr>
            <a:spLocks noEditPoints="1"/>
          </p:cNvSpPr>
          <p:nvPr/>
        </p:nvSpPr>
        <p:spPr bwMode="auto">
          <a:xfrm rot="21334256">
            <a:off x="1089787" y="3533137"/>
            <a:ext cx="1337923" cy="720075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6" name="Rectangle 703"/>
          <p:cNvSpPr>
            <a:spLocks noChangeArrowheads="1"/>
          </p:cNvSpPr>
          <p:nvPr/>
        </p:nvSpPr>
        <p:spPr bwMode="auto">
          <a:xfrm rot="21334256">
            <a:off x="1547046" y="3881832"/>
            <a:ext cx="400751" cy="9233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718"/>
          <p:cNvSpPr>
            <a:spLocks noChangeArrowheads="1"/>
          </p:cNvSpPr>
          <p:nvPr/>
        </p:nvSpPr>
        <p:spPr bwMode="auto">
          <a:xfrm rot="21334256">
            <a:off x="6959455" y="5262833"/>
            <a:ext cx="484107" cy="9233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713275"/>
              </p:ext>
            </p:extLst>
          </p:nvPr>
        </p:nvGraphicFramePr>
        <p:xfrm>
          <a:off x="6523883" y="5712287"/>
          <a:ext cx="2620125" cy="1145716"/>
        </p:xfrm>
        <a:graphic>
          <a:graphicData uri="http://schemas.openxmlformats.org/drawingml/2006/table">
            <a:tbl>
              <a:tblPr/>
              <a:tblGrid>
                <a:gridCol w="2620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Пожароопасность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116">
                <a:tc>
                  <a:txBody>
                    <a:bodyPr/>
                    <a:lstStyle/>
                    <a:p>
                      <a:pPr marL="0" marR="0" indent="0" algn="l" defTabSz="9014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80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ru-RU" sz="130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5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open 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0" y="21980"/>
            <a:ext cx="9144000" cy="6836020"/>
          </a:xfrm>
          <a:prstGeom prst="rect">
            <a:avLst/>
          </a:prstGeom>
          <a:solidFill>
            <a:srgbClr val="00B0F0">
              <a:alpha val="7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4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8" name="Полилиния 2"/>
          <p:cNvSpPr>
            <a:spLocks/>
          </p:cNvSpPr>
          <p:nvPr/>
        </p:nvSpPr>
        <p:spPr bwMode="auto">
          <a:xfrm rot="21314132">
            <a:off x="3641267" y="3590872"/>
            <a:ext cx="864371" cy="437954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" name="Freeform 245"/>
          <p:cNvSpPr>
            <a:spLocks/>
          </p:cNvSpPr>
          <p:nvPr/>
        </p:nvSpPr>
        <p:spPr bwMode="auto">
          <a:xfrm rot="21314132">
            <a:off x="2744300" y="3684658"/>
            <a:ext cx="832004" cy="1040593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7" name="Freeform 252"/>
          <p:cNvSpPr>
            <a:spLocks/>
          </p:cNvSpPr>
          <p:nvPr/>
        </p:nvSpPr>
        <p:spPr bwMode="auto">
          <a:xfrm rot="21314132">
            <a:off x="5556931" y="3201516"/>
            <a:ext cx="1024298" cy="646074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8" name="Freeform 253"/>
          <p:cNvSpPr>
            <a:spLocks/>
          </p:cNvSpPr>
          <p:nvPr/>
        </p:nvSpPr>
        <p:spPr bwMode="auto">
          <a:xfrm rot="21314132">
            <a:off x="3585180" y="3229008"/>
            <a:ext cx="1083319" cy="631596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0" name="Freeform 255"/>
          <p:cNvSpPr>
            <a:spLocks noEditPoints="1"/>
          </p:cNvSpPr>
          <p:nvPr/>
        </p:nvSpPr>
        <p:spPr bwMode="auto">
          <a:xfrm rot="21314132">
            <a:off x="5547501" y="2769893"/>
            <a:ext cx="938624" cy="553776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" name="Freeform 257"/>
          <p:cNvSpPr>
            <a:spLocks/>
          </p:cNvSpPr>
          <p:nvPr/>
        </p:nvSpPr>
        <p:spPr bwMode="auto">
          <a:xfrm rot="21314132">
            <a:off x="3397943" y="1591252"/>
            <a:ext cx="1235631" cy="935629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  <a:gd name="connsiteX0" fmla="*/ 3034 w 10000"/>
              <a:gd name="connsiteY0" fmla="*/ 174 h 10000"/>
              <a:gd name="connsiteX1" fmla="*/ 5172 w 10000"/>
              <a:gd name="connsiteY1" fmla="*/ 391 h 10000"/>
              <a:gd name="connsiteX2" fmla="*/ 5586 w 10000"/>
              <a:gd name="connsiteY2" fmla="*/ 609 h 10000"/>
              <a:gd name="connsiteX3" fmla="*/ 5483 w 10000"/>
              <a:gd name="connsiteY3" fmla="*/ 826 h 10000"/>
              <a:gd name="connsiteX4" fmla="*/ 6276 w 10000"/>
              <a:gd name="connsiteY4" fmla="*/ 1435 h 10000"/>
              <a:gd name="connsiteX5" fmla="*/ 6172 w 10000"/>
              <a:gd name="connsiteY5" fmla="*/ 1565 h 10000"/>
              <a:gd name="connsiteX6" fmla="*/ 6138 w 10000"/>
              <a:gd name="connsiteY6" fmla="*/ 1696 h 10000"/>
              <a:gd name="connsiteX7" fmla="*/ 6034 w 10000"/>
              <a:gd name="connsiteY7" fmla="*/ 1783 h 10000"/>
              <a:gd name="connsiteX8" fmla="*/ 5931 w 10000"/>
              <a:gd name="connsiteY8" fmla="*/ 1913 h 10000"/>
              <a:gd name="connsiteX9" fmla="*/ 5828 w 10000"/>
              <a:gd name="connsiteY9" fmla="*/ 1957 h 10000"/>
              <a:gd name="connsiteX10" fmla="*/ 5828 w 10000"/>
              <a:gd name="connsiteY10" fmla="*/ 2087 h 10000"/>
              <a:gd name="connsiteX11" fmla="*/ 5931 w 10000"/>
              <a:gd name="connsiteY11" fmla="*/ 2087 h 10000"/>
              <a:gd name="connsiteX12" fmla="*/ 5862 w 10000"/>
              <a:gd name="connsiteY12" fmla="*/ 3435 h 10000"/>
              <a:gd name="connsiteX13" fmla="*/ 5931 w 10000"/>
              <a:gd name="connsiteY13" fmla="*/ 3304 h 10000"/>
              <a:gd name="connsiteX14" fmla="*/ 6034 w 10000"/>
              <a:gd name="connsiteY14" fmla="*/ 3304 h 10000"/>
              <a:gd name="connsiteX15" fmla="*/ 6069 w 10000"/>
              <a:gd name="connsiteY15" fmla="*/ 3304 h 10000"/>
              <a:gd name="connsiteX16" fmla="*/ 6172 w 10000"/>
              <a:gd name="connsiteY16" fmla="*/ 3435 h 10000"/>
              <a:gd name="connsiteX17" fmla="*/ 6172 w 10000"/>
              <a:gd name="connsiteY17" fmla="*/ 3565 h 10000"/>
              <a:gd name="connsiteX18" fmla="*/ 6276 w 10000"/>
              <a:gd name="connsiteY18" fmla="*/ 3565 h 10000"/>
              <a:gd name="connsiteX19" fmla="*/ 6276 w 10000"/>
              <a:gd name="connsiteY19" fmla="*/ 4000 h 10000"/>
              <a:gd name="connsiteX20" fmla="*/ 6483 w 10000"/>
              <a:gd name="connsiteY20" fmla="*/ 3957 h 10000"/>
              <a:gd name="connsiteX21" fmla="*/ 6414 w 10000"/>
              <a:gd name="connsiteY21" fmla="*/ 4130 h 10000"/>
              <a:gd name="connsiteX22" fmla="*/ 6897 w 10000"/>
              <a:gd name="connsiteY22" fmla="*/ 4174 h 10000"/>
              <a:gd name="connsiteX23" fmla="*/ 6931 w 10000"/>
              <a:gd name="connsiteY23" fmla="*/ 4130 h 10000"/>
              <a:gd name="connsiteX24" fmla="*/ 7172 w 10000"/>
              <a:gd name="connsiteY24" fmla="*/ 4130 h 10000"/>
              <a:gd name="connsiteX25" fmla="*/ 7172 w 10000"/>
              <a:gd name="connsiteY25" fmla="*/ 4957 h 10000"/>
              <a:gd name="connsiteX26" fmla="*/ 7034 w 10000"/>
              <a:gd name="connsiteY26" fmla="*/ 4957 h 10000"/>
              <a:gd name="connsiteX27" fmla="*/ 7034 w 10000"/>
              <a:gd name="connsiteY27" fmla="*/ 5783 h 10000"/>
              <a:gd name="connsiteX28" fmla="*/ 7000 w 10000"/>
              <a:gd name="connsiteY28" fmla="*/ 5870 h 10000"/>
              <a:gd name="connsiteX29" fmla="*/ 6897 w 10000"/>
              <a:gd name="connsiteY29" fmla="*/ 5870 h 10000"/>
              <a:gd name="connsiteX30" fmla="*/ 6897 w 10000"/>
              <a:gd name="connsiteY30" fmla="*/ 5783 h 10000"/>
              <a:gd name="connsiteX31" fmla="*/ 6793 w 10000"/>
              <a:gd name="connsiteY31" fmla="*/ 5739 h 10000"/>
              <a:gd name="connsiteX32" fmla="*/ 6793 w 10000"/>
              <a:gd name="connsiteY32" fmla="*/ 6696 h 10000"/>
              <a:gd name="connsiteX33" fmla="*/ 6586 w 10000"/>
              <a:gd name="connsiteY33" fmla="*/ 7261 h 10000"/>
              <a:gd name="connsiteX34" fmla="*/ 6897 w 10000"/>
              <a:gd name="connsiteY34" fmla="*/ 7391 h 10000"/>
              <a:gd name="connsiteX35" fmla="*/ 6828 w 10000"/>
              <a:gd name="connsiteY35" fmla="*/ 7522 h 10000"/>
              <a:gd name="connsiteX36" fmla="*/ 7448 w 10000"/>
              <a:gd name="connsiteY36" fmla="*/ 7826 h 10000"/>
              <a:gd name="connsiteX37" fmla="*/ 7552 w 10000"/>
              <a:gd name="connsiteY37" fmla="*/ 7652 h 10000"/>
              <a:gd name="connsiteX38" fmla="*/ 8034 w 10000"/>
              <a:gd name="connsiteY38" fmla="*/ 7870 h 10000"/>
              <a:gd name="connsiteX39" fmla="*/ 8034 w 10000"/>
              <a:gd name="connsiteY39" fmla="*/ 7739 h 10000"/>
              <a:gd name="connsiteX40" fmla="*/ 8034 w 10000"/>
              <a:gd name="connsiteY40" fmla="*/ 7696 h 10000"/>
              <a:gd name="connsiteX41" fmla="*/ 7931 w 10000"/>
              <a:gd name="connsiteY41" fmla="*/ 7696 h 10000"/>
              <a:gd name="connsiteX42" fmla="*/ 7931 w 10000"/>
              <a:gd name="connsiteY42" fmla="*/ 7652 h 10000"/>
              <a:gd name="connsiteX43" fmla="*/ 7759 w 10000"/>
              <a:gd name="connsiteY43" fmla="*/ 7565 h 10000"/>
              <a:gd name="connsiteX44" fmla="*/ 7759 w 10000"/>
              <a:gd name="connsiteY44" fmla="*/ 7435 h 10000"/>
              <a:gd name="connsiteX45" fmla="*/ 7793 w 10000"/>
              <a:gd name="connsiteY45" fmla="*/ 7391 h 10000"/>
              <a:gd name="connsiteX46" fmla="*/ 8138 w 10000"/>
              <a:gd name="connsiteY46" fmla="*/ 7522 h 10000"/>
              <a:gd name="connsiteX47" fmla="*/ 8138 w 10000"/>
              <a:gd name="connsiteY47" fmla="*/ 7000 h 10000"/>
              <a:gd name="connsiteX48" fmla="*/ 8759 w 10000"/>
              <a:gd name="connsiteY48" fmla="*/ 7000 h 10000"/>
              <a:gd name="connsiteX49" fmla="*/ 9310 w 10000"/>
              <a:gd name="connsiteY49" fmla="*/ 7043 h 10000"/>
              <a:gd name="connsiteX50" fmla="*/ 9759 w 10000"/>
              <a:gd name="connsiteY50" fmla="*/ 7130 h 10000"/>
              <a:gd name="connsiteX51" fmla="*/ 9724 w 10000"/>
              <a:gd name="connsiteY51" fmla="*/ 8087 h 10000"/>
              <a:gd name="connsiteX52" fmla="*/ 10000 w 10000"/>
              <a:gd name="connsiteY52" fmla="*/ 8087 h 10000"/>
              <a:gd name="connsiteX53" fmla="*/ 9966 w 10000"/>
              <a:gd name="connsiteY53" fmla="*/ 8348 h 10000"/>
              <a:gd name="connsiteX54" fmla="*/ 9862 w 10000"/>
              <a:gd name="connsiteY54" fmla="*/ 8348 h 10000"/>
              <a:gd name="connsiteX55" fmla="*/ 9828 w 10000"/>
              <a:gd name="connsiteY55" fmla="*/ 9174 h 10000"/>
              <a:gd name="connsiteX56" fmla="*/ 9552 w 10000"/>
              <a:gd name="connsiteY56" fmla="*/ 9087 h 10000"/>
              <a:gd name="connsiteX57" fmla="*/ 9552 w 10000"/>
              <a:gd name="connsiteY57" fmla="*/ 9174 h 10000"/>
              <a:gd name="connsiteX58" fmla="*/ 9552 w 10000"/>
              <a:gd name="connsiteY58" fmla="*/ 9217 h 10000"/>
              <a:gd name="connsiteX59" fmla="*/ 9172 w 10000"/>
              <a:gd name="connsiteY59" fmla="*/ 9217 h 10000"/>
              <a:gd name="connsiteX60" fmla="*/ 9103 w 10000"/>
              <a:gd name="connsiteY60" fmla="*/ 9565 h 10000"/>
              <a:gd name="connsiteX61" fmla="*/ 9103 w 10000"/>
              <a:gd name="connsiteY61" fmla="*/ 9739 h 10000"/>
              <a:gd name="connsiteX62" fmla="*/ 8690 w 10000"/>
              <a:gd name="connsiteY62" fmla="*/ 9739 h 10000"/>
              <a:gd name="connsiteX63" fmla="*/ 8690 w 10000"/>
              <a:gd name="connsiteY63" fmla="*/ 9870 h 10000"/>
              <a:gd name="connsiteX64" fmla="*/ 8655 w 10000"/>
              <a:gd name="connsiteY64" fmla="*/ 9913 h 10000"/>
              <a:gd name="connsiteX65" fmla="*/ 8552 w 10000"/>
              <a:gd name="connsiteY65" fmla="*/ 9870 h 10000"/>
              <a:gd name="connsiteX66" fmla="*/ 8310 w 10000"/>
              <a:gd name="connsiteY66" fmla="*/ 9870 h 10000"/>
              <a:gd name="connsiteX67" fmla="*/ 8241 w 10000"/>
              <a:gd name="connsiteY67" fmla="*/ 9783 h 10000"/>
              <a:gd name="connsiteX68" fmla="*/ 8207 w 10000"/>
              <a:gd name="connsiteY68" fmla="*/ 9913 h 10000"/>
              <a:gd name="connsiteX69" fmla="*/ 8138 w 10000"/>
              <a:gd name="connsiteY69" fmla="*/ 9913 h 10000"/>
              <a:gd name="connsiteX70" fmla="*/ 8138 w 10000"/>
              <a:gd name="connsiteY70" fmla="*/ 9870 h 10000"/>
              <a:gd name="connsiteX71" fmla="*/ 8000 w 10000"/>
              <a:gd name="connsiteY71" fmla="*/ 9913 h 10000"/>
              <a:gd name="connsiteX72" fmla="*/ 7931 w 10000"/>
              <a:gd name="connsiteY72" fmla="*/ 9783 h 10000"/>
              <a:gd name="connsiteX73" fmla="*/ 7897 w 10000"/>
              <a:gd name="connsiteY73" fmla="*/ 9783 h 10000"/>
              <a:gd name="connsiteX74" fmla="*/ 7897 w 10000"/>
              <a:gd name="connsiteY74" fmla="*/ 9870 h 10000"/>
              <a:gd name="connsiteX75" fmla="*/ 7828 w 10000"/>
              <a:gd name="connsiteY75" fmla="*/ 9913 h 10000"/>
              <a:gd name="connsiteX76" fmla="*/ 7793 w 10000"/>
              <a:gd name="connsiteY76" fmla="*/ 10000 h 10000"/>
              <a:gd name="connsiteX77" fmla="*/ 7793 w 10000"/>
              <a:gd name="connsiteY77" fmla="*/ 9870 h 10000"/>
              <a:gd name="connsiteX78" fmla="*/ 7690 w 10000"/>
              <a:gd name="connsiteY78" fmla="*/ 9870 h 10000"/>
              <a:gd name="connsiteX79" fmla="*/ 7690 w 10000"/>
              <a:gd name="connsiteY79" fmla="*/ 9913 h 10000"/>
              <a:gd name="connsiteX80" fmla="*/ 7655 w 10000"/>
              <a:gd name="connsiteY80" fmla="*/ 9913 h 10000"/>
              <a:gd name="connsiteX81" fmla="*/ 7586 w 10000"/>
              <a:gd name="connsiteY81" fmla="*/ 9783 h 10000"/>
              <a:gd name="connsiteX82" fmla="*/ 7552 w 10000"/>
              <a:gd name="connsiteY82" fmla="*/ 9783 h 10000"/>
              <a:gd name="connsiteX83" fmla="*/ 7586 w 10000"/>
              <a:gd name="connsiteY83" fmla="*/ 9739 h 10000"/>
              <a:gd name="connsiteX84" fmla="*/ 7483 w 10000"/>
              <a:gd name="connsiteY84" fmla="*/ 9739 h 10000"/>
              <a:gd name="connsiteX85" fmla="*/ 7448 w 10000"/>
              <a:gd name="connsiteY85" fmla="*/ 9304 h 10000"/>
              <a:gd name="connsiteX86" fmla="*/ 5586 w 10000"/>
              <a:gd name="connsiteY86" fmla="*/ 9174 h 10000"/>
              <a:gd name="connsiteX87" fmla="*/ 5586 w 10000"/>
              <a:gd name="connsiteY87" fmla="*/ 9043 h 10000"/>
              <a:gd name="connsiteX88" fmla="*/ 5207 w 10000"/>
              <a:gd name="connsiteY88" fmla="*/ 8826 h 10000"/>
              <a:gd name="connsiteX89" fmla="*/ 5000 w 10000"/>
              <a:gd name="connsiteY89" fmla="*/ 8826 h 10000"/>
              <a:gd name="connsiteX90" fmla="*/ 4724 w 10000"/>
              <a:gd name="connsiteY90" fmla="*/ 8826 h 10000"/>
              <a:gd name="connsiteX91" fmla="*/ 4621 w 10000"/>
              <a:gd name="connsiteY91" fmla="*/ 8130 h 10000"/>
              <a:gd name="connsiteX92" fmla="*/ 3483 w 10000"/>
              <a:gd name="connsiteY92" fmla="*/ 8087 h 10000"/>
              <a:gd name="connsiteX93" fmla="*/ 3552 w 10000"/>
              <a:gd name="connsiteY93" fmla="*/ 7304 h 10000"/>
              <a:gd name="connsiteX94" fmla="*/ 3207 w 10000"/>
              <a:gd name="connsiteY94" fmla="*/ 7391 h 10000"/>
              <a:gd name="connsiteX95" fmla="*/ 2931 w 10000"/>
              <a:gd name="connsiteY95" fmla="*/ 7261 h 10000"/>
              <a:gd name="connsiteX96" fmla="*/ 2655 w 10000"/>
              <a:gd name="connsiteY96" fmla="*/ 7391 h 10000"/>
              <a:gd name="connsiteX97" fmla="*/ 2138 w 10000"/>
              <a:gd name="connsiteY97" fmla="*/ 7130 h 10000"/>
              <a:gd name="connsiteX98" fmla="*/ 2069 w 10000"/>
              <a:gd name="connsiteY98" fmla="*/ 7130 h 10000"/>
              <a:gd name="connsiteX99" fmla="*/ 2138 w 10000"/>
              <a:gd name="connsiteY99" fmla="*/ 7435 h 10000"/>
              <a:gd name="connsiteX100" fmla="*/ 2172 w 10000"/>
              <a:gd name="connsiteY100" fmla="*/ 7696 h 10000"/>
              <a:gd name="connsiteX101" fmla="*/ 2345 w 10000"/>
              <a:gd name="connsiteY101" fmla="*/ 8130 h 10000"/>
              <a:gd name="connsiteX102" fmla="*/ 2586 w 10000"/>
              <a:gd name="connsiteY102" fmla="*/ 8652 h 10000"/>
              <a:gd name="connsiteX103" fmla="*/ 2690 w 10000"/>
              <a:gd name="connsiteY103" fmla="*/ 8696 h 10000"/>
              <a:gd name="connsiteX104" fmla="*/ 2586 w 10000"/>
              <a:gd name="connsiteY104" fmla="*/ 8826 h 10000"/>
              <a:gd name="connsiteX105" fmla="*/ 2483 w 10000"/>
              <a:gd name="connsiteY105" fmla="*/ 8826 h 10000"/>
              <a:gd name="connsiteX106" fmla="*/ 2276 w 10000"/>
              <a:gd name="connsiteY106" fmla="*/ 9087 h 10000"/>
              <a:gd name="connsiteX107" fmla="*/ 2241 w 10000"/>
              <a:gd name="connsiteY107" fmla="*/ 9043 h 10000"/>
              <a:gd name="connsiteX108" fmla="*/ 2172 w 10000"/>
              <a:gd name="connsiteY108" fmla="*/ 9043 h 10000"/>
              <a:gd name="connsiteX109" fmla="*/ 2138 w 10000"/>
              <a:gd name="connsiteY109" fmla="*/ 8957 h 10000"/>
              <a:gd name="connsiteX110" fmla="*/ 2069 w 10000"/>
              <a:gd name="connsiteY110" fmla="*/ 9043 h 10000"/>
              <a:gd name="connsiteX111" fmla="*/ 1966 w 10000"/>
              <a:gd name="connsiteY111" fmla="*/ 8913 h 10000"/>
              <a:gd name="connsiteX112" fmla="*/ 1897 w 10000"/>
              <a:gd name="connsiteY112" fmla="*/ 8913 h 10000"/>
              <a:gd name="connsiteX113" fmla="*/ 1897 w 10000"/>
              <a:gd name="connsiteY113" fmla="*/ 8826 h 10000"/>
              <a:gd name="connsiteX114" fmla="*/ 1828 w 10000"/>
              <a:gd name="connsiteY114" fmla="*/ 8478 h 10000"/>
              <a:gd name="connsiteX115" fmla="*/ 1828 w 10000"/>
              <a:gd name="connsiteY115" fmla="*/ 8391 h 10000"/>
              <a:gd name="connsiteX116" fmla="*/ 1897 w 10000"/>
              <a:gd name="connsiteY116" fmla="*/ 8217 h 10000"/>
              <a:gd name="connsiteX117" fmla="*/ 1897 w 10000"/>
              <a:gd name="connsiteY117" fmla="*/ 8130 h 10000"/>
              <a:gd name="connsiteX118" fmla="*/ 1793 w 10000"/>
              <a:gd name="connsiteY118" fmla="*/ 8087 h 10000"/>
              <a:gd name="connsiteX119" fmla="*/ 1690 w 10000"/>
              <a:gd name="connsiteY119" fmla="*/ 7739 h 10000"/>
              <a:gd name="connsiteX120" fmla="*/ 1621 w 10000"/>
              <a:gd name="connsiteY120" fmla="*/ 7696 h 10000"/>
              <a:gd name="connsiteX121" fmla="*/ 1586 w 10000"/>
              <a:gd name="connsiteY121" fmla="*/ 7652 h 10000"/>
              <a:gd name="connsiteX122" fmla="*/ 1483 w 10000"/>
              <a:gd name="connsiteY122" fmla="*/ 7652 h 10000"/>
              <a:gd name="connsiteX123" fmla="*/ 1379 w 10000"/>
              <a:gd name="connsiteY123" fmla="*/ 7565 h 10000"/>
              <a:gd name="connsiteX124" fmla="*/ 1276 w 10000"/>
              <a:gd name="connsiteY124" fmla="*/ 7435 h 10000"/>
              <a:gd name="connsiteX125" fmla="*/ 1207 w 10000"/>
              <a:gd name="connsiteY125" fmla="*/ 7304 h 10000"/>
              <a:gd name="connsiteX126" fmla="*/ 1207 w 10000"/>
              <a:gd name="connsiteY126" fmla="*/ 7130 h 10000"/>
              <a:gd name="connsiteX127" fmla="*/ 1138 w 10000"/>
              <a:gd name="connsiteY127" fmla="*/ 6913 h 10000"/>
              <a:gd name="connsiteX128" fmla="*/ 1138 w 10000"/>
              <a:gd name="connsiteY128" fmla="*/ 6870 h 10000"/>
              <a:gd name="connsiteX129" fmla="*/ 1034 w 10000"/>
              <a:gd name="connsiteY129" fmla="*/ 6826 h 10000"/>
              <a:gd name="connsiteX130" fmla="*/ 1069 w 10000"/>
              <a:gd name="connsiteY130" fmla="*/ 6739 h 10000"/>
              <a:gd name="connsiteX131" fmla="*/ 1034 w 10000"/>
              <a:gd name="connsiteY131" fmla="*/ 6696 h 10000"/>
              <a:gd name="connsiteX132" fmla="*/ 966 w 10000"/>
              <a:gd name="connsiteY132" fmla="*/ 6609 h 10000"/>
              <a:gd name="connsiteX133" fmla="*/ 966 w 10000"/>
              <a:gd name="connsiteY133" fmla="*/ 6565 h 10000"/>
              <a:gd name="connsiteX134" fmla="*/ 931 w 10000"/>
              <a:gd name="connsiteY134" fmla="*/ 6565 h 10000"/>
              <a:gd name="connsiteX135" fmla="*/ 862 w 10000"/>
              <a:gd name="connsiteY135" fmla="*/ 6565 h 10000"/>
              <a:gd name="connsiteX136" fmla="*/ 862 w 10000"/>
              <a:gd name="connsiteY136" fmla="*/ 6478 h 10000"/>
              <a:gd name="connsiteX137" fmla="*/ 862 w 10000"/>
              <a:gd name="connsiteY137" fmla="*/ 6435 h 10000"/>
              <a:gd name="connsiteX138" fmla="*/ 862 w 10000"/>
              <a:gd name="connsiteY138" fmla="*/ 6348 h 10000"/>
              <a:gd name="connsiteX139" fmla="*/ 828 w 10000"/>
              <a:gd name="connsiteY139" fmla="*/ 6304 h 10000"/>
              <a:gd name="connsiteX140" fmla="*/ 759 w 10000"/>
              <a:gd name="connsiteY140" fmla="*/ 6348 h 10000"/>
              <a:gd name="connsiteX141" fmla="*/ 724 w 10000"/>
              <a:gd name="connsiteY141" fmla="*/ 6348 h 10000"/>
              <a:gd name="connsiteX142" fmla="*/ 655 w 10000"/>
              <a:gd name="connsiteY142" fmla="*/ 6435 h 10000"/>
              <a:gd name="connsiteX143" fmla="*/ 655 w 10000"/>
              <a:gd name="connsiteY143" fmla="*/ 6348 h 10000"/>
              <a:gd name="connsiteX144" fmla="*/ 724 w 10000"/>
              <a:gd name="connsiteY144" fmla="*/ 6304 h 10000"/>
              <a:gd name="connsiteX145" fmla="*/ 724 w 10000"/>
              <a:gd name="connsiteY145" fmla="*/ 6174 h 10000"/>
              <a:gd name="connsiteX146" fmla="*/ 621 w 10000"/>
              <a:gd name="connsiteY146" fmla="*/ 5130 h 10000"/>
              <a:gd name="connsiteX147" fmla="*/ 552 w 10000"/>
              <a:gd name="connsiteY147" fmla="*/ 5087 h 10000"/>
              <a:gd name="connsiteX148" fmla="*/ 310 w 10000"/>
              <a:gd name="connsiteY148" fmla="*/ 4913 h 10000"/>
              <a:gd name="connsiteX149" fmla="*/ 207 w 10000"/>
              <a:gd name="connsiteY149" fmla="*/ 4783 h 10000"/>
              <a:gd name="connsiteX150" fmla="*/ 0 w 10000"/>
              <a:gd name="connsiteY150" fmla="*/ 4435 h 10000"/>
              <a:gd name="connsiteX151" fmla="*/ 0 w 10000"/>
              <a:gd name="connsiteY151" fmla="*/ 4130 h 10000"/>
              <a:gd name="connsiteX152" fmla="*/ 207 w 10000"/>
              <a:gd name="connsiteY152" fmla="*/ 4000 h 10000"/>
              <a:gd name="connsiteX153" fmla="*/ 207 w 10000"/>
              <a:gd name="connsiteY153" fmla="*/ 3826 h 10000"/>
              <a:gd name="connsiteX154" fmla="*/ 276 w 10000"/>
              <a:gd name="connsiteY154" fmla="*/ 3739 h 10000"/>
              <a:gd name="connsiteX155" fmla="*/ 276 w 10000"/>
              <a:gd name="connsiteY155" fmla="*/ 3696 h 10000"/>
              <a:gd name="connsiteX156" fmla="*/ 517 w 10000"/>
              <a:gd name="connsiteY156" fmla="*/ 3217 h 10000"/>
              <a:gd name="connsiteX157" fmla="*/ 655 w 10000"/>
              <a:gd name="connsiteY157" fmla="*/ 3217 h 10000"/>
              <a:gd name="connsiteX158" fmla="*/ 828 w 10000"/>
              <a:gd name="connsiteY158" fmla="*/ 2783 h 10000"/>
              <a:gd name="connsiteX159" fmla="*/ 759 w 10000"/>
              <a:gd name="connsiteY159" fmla="*/ 2652 h 10000"/>
              <a:gd name="connsiteX160" fmla="*/ 828 w 10000"/>
              <a:gd name="connsiteY160" fmla="*/ 2522 h 10000"/>
              <a:gd name="connsiteX161" fmla="*/ 931 w 10000"/>
              <a:gd name="connsiteY161" fmla="*/ 2261 h 10000"/>
              <a:gd name="connsiteX162" fmla="*/ 931 w 10000"/>
              <a:gd name="connsiteY162" fmla="*/ 1957 h 10000"/>
              <a:gd name="connsiteX163" fmla="*/ 888 w 10000"/>
              <a:gd name="connsiteY163" fmla="*/ 391 h 10000"/>
              <a:gd name="connsiteX164" fmla="*/ 1034 w 10000"/>
              <a:gd name="connsiteY164" fmla="*/ 0 h 10000"/>
              <a:gd name="connsiteX165" fmla="*/ 3034 w 10000"/>
              <a:gd name="connsiteY165" fmla="*/ 174 h 10000"/>
              <a:gd name="connsiteX0" fmla="*/ 3034 w 10000"/>
              <a:gd name="connsiteY0" fmla="*/ 174 h 10000"/>
              <a:gd name="connsiteX1" fmla="*/ 5172 w 10000"/>
              <a:gd name="connsiteY1" fmla="*/ 391 h 10000"/>
              <a:gd name="connsiteX2" fmla="*/ 5586 w 10000"/>
              <a:gd name="connsiteY2" fmla="*/ 609 h 10000"/>
              <a:gd name="connsiteX3" fmla="*/ 5483 w 10000"/>
              <a:gd name="connsiteY3" fmla="*/ 826 h 10000"/>
              <a:gd name="connsiteX4" fmla="*/ 6276 w 10000"/>
              <a:gd name="connsiteY4" fmla="*/ 1435 h 10000"/>
              <a:gd name="connsiteX5" fmla="*/ 6172 w 10000"/>
              <a:gd name="connsiteY5" fmla="*/ 1565 h 10000"/>
              <a:gd name="connsiteX6" fmla="*/ 6138 w 10000"/>
              <a:gd name="connsiteY6" fmla="*/ 1696 h 10000"/>
              <a:gd name="connsiteX7" fmla="*/ 6034 w 10000"/>
              <a:gd name="connsiteY7" fmla="*/ 1783 h 10000"/>
              <a:gd name="connsiteX8" fmla="*/ 5931 w 10000"/>
              <a:gd name="connsiteY8" fmla="*/ 1913 h 10000"/>
              <a:gd name="connsiteX9" fmla="*/ 5828 w 10000"/>
              <a:gd name="connsiteY9" fmla="*/ 1957 h 10000"/>
              <a:gd name="connsiteX10" fmla="*/ 5828 w 10000"/>
              <a:gd name="connsiteY10" fmla="*/ 2087 h 10000"/>
              <a:gd name="connsiteX11" fmla="*/ 5931 w 10000"/>
              <a:gd name="connsiteY11" fmla="*/ 2087 h 10000"/>
              <a:gd name="connsiteX12" fmla="*/ 5862 w 10000"/>
              <a:gd name="connsiteY12" fmla="*/ 3435 h 10000"/>
              <a:gd name="connsiteX13" fmla="*/ 5931 w 10000"/>
              <a:gd name="connsiteY13" fmla="*/ 3304 h 10000"/>
              <a:gd name="connsiteX14" fmla="*/ 6034 w 10000"/>
              <a:gd name="connsiteY14" fmla="*/ 3304 h 10000"/>
              <a:gd name="connsiteX15" fmla="*/ 6069 w 10000"/>
              <a:gd name="connsiteY15" fmla="*/ 3304 h 10000"/>
              <a:gd name="connsiteX16" fmla="*/ 6172 w 10000"/>
              <a:gd name="connsiteY16" fmla="*/ 3435 h 10000"/>
              <a:gd name="connsiteX17" fmla="*/ 6172 w 10000"/>
              <a:gd name="connsiteY17" fmla="*/ 3565 h 10000"/>
              <a:gd name="connsiteX18" fmla="*/ 6276 w 10000"/>
              <a:gd name="connsiteY18" fmla="*/ 3565 h 10000"/>
              <a:gd name="connsiteX19" fmla="*/ 6276 w 10000"/>
              <a:gd name="connsiteY19" fmla="*/ 4000 h 10000"/>
              <a:gd name="connsiteX20" fmla="*/ 6483 w 10000"/>
              <a:gd name="connsiteY20" fmla="*/ 3957 h 10000"/>
              <a:gd name="connsiteX21" fmla="*/ 6414 w 10000"/>
              <a:gd name="connsiteY21" fmla="*/ 4130 h 10000"/>
              <a:gd name="connsiteX22" fmla="*/ 6897 w 10000"/>
              <a:gd name="connsiteY22" fmla="*/ 4174 h 10000"/>
              <a:gd name="connsiteX23" fmla="*/ 6931 w 10000"/>
              <a:gd name="connsiteY23" fmla="*/ 4130 h 10000"/>
              <a:gd name="connsiteX24" fmla="*/ 7172 w 10000"/>
              <a:gd name="connsiteY24" fmla="*/ 4130 h 10000"/>
              <a:gd name="connsiteX25" fmla="*/ 7172 w 10000"/>
              <a:gd name="connsiteY25" fmla="*/ 4957 h 10000"/>
              <a:gd name="connsiteX26" fmla="*/ 7034 w 10000"/>
              <a:gd name="connsiteY26" fmla="*/ 4957 h 10000"/>
              <a:gd name="connsiteX27" fmla="*/ 7034 w 10000"/>
              <a:gd name="connsiteY27" fmla="*/ 5783 h 10000"/>
              <a:gd name="connsiteX28" fmla="*/ 7000 w 10000"/>
              <a:gd name="connsiteY28" fmla="*/ 5870 h 10000"/>
              <a:gd name="connsiteX29" fmla="*/ 6897 w 10000"/>
              <a:gd name="connsiteY29" fmla="*/ 5870 h 10000"/>
              <a:gd name="connsiteX30" fmla="*/ 6897 w 10000"/>
              <a:gd name="connsiteY30" fmla="*/ 5783 h 10000"/>
              <a:gd name="connsiteX31" fmla="*/ 6793 w 10000"/>
              <a:gd name="connsiteY31" fmla="*/ 5739 h 10000"/>
              <a:gd name="connsiteX32" fmla="*/ 6793 w 10000"/>
              <a:gd name="connsiteY32" fmla="*/ 6696 h 10000"/>
              <a:gd name="connsiteX33" fmla="*/ 6586 w 10000"/>
              <a:gd name="connsiteY33" fmla="*/ 7261 h 10000"/>
              <a:gd name="connsiteX34" fmla="*/ 6897 w 10000"/>
              <a:gd name="connsiteY34" fmla="*/ 7391 h 10000"/>
              <a:gd name="connsiteX35" fmla="*/ 6828 w 10000"/>
              <a:gd name="connsiteY35" fmla="*/ 7522 h 10000"/>
              <a:gd name="connsiteX36" fmla="*/ 7448 w 10000"/>
              <a:gd name="connsiteY36" fmla="*/ 7826 h 10000"/>
              <a:gd name="connsiteX37" fmla="*/ 7552 w 10000"/>
              <a:gd name="connsiteY37" fmla="*/ 7652 h 10000"/>
              <a:gd name="connsiteX38" fmla="*/ 8034 w 10000"/>
              <a:gd name="connsiteY38" fmla="*/ 7870 h 10000"/>
              <a:gd name="connsiteX39" fmla="*/ 8034 w 10000"/>
              <a:gd name="connsiteY39" fmla="*/ 7739 h 10000"/>
              <a:gd name="connsiteX40" fmla="*/ 8034 w 10000"/>
              <a:gd name="connsiteY40" fmla="*/ 7696 h 10000"/>
              <a:gd name="connsiteX41" fmla="*/ 7931 w 10000"/>
              <a:gd name="connsiteY41" fmla="*/ 7696 h 10000"/>
              <a:gd name="connsiteX42" fmla="*/ 7931 w 10000"/>
              <a:gd name="connsiteY42" fmla="*/ 7652 h 10000"/>
              <a:gd name="connsiteX43" fmla="*/ 7759 w 10000"/>
              <a:gd name="connsiteY43" fmla="*/ 7565 h 10000"/>
              <a:gd name="connsiteX44" fmla="*/ 7759 w 10000"/>
              <a:gd name="connsiteY44" fmla="*/ 7435 h 10000"/>
              <a:gd name="connsiteX45" fmla="*/ 7793 w 10000"/>
              <a:gd name="connsiteY45" fmla="*/ 7391 h 10000"/>
              <a:gd name="connsiteX46" fmla="*/ 8138 w 10000"/>
              <a:gd name="connsiteY46" fmla="*/ 7522 h 10000"/>
              <a:gd name="connsiteX47" fmla="*/ 8138 w 10000"/>
              <a:gd name="connsiteY47" fmla="*/ 7000 h 10000"/>
              <a:gd name="connsiteX48" fmla="*/ 8759 w 10000"/>
              <a:gd name="connsiteY48" fmla="*/ 7000 h 10000"/>
              <a:gd name="connsiteX49" fmla="*/ 9310 w 10000"/>
              <a:gd name="connsiteY49" fmla="*/ 7043 h 10000"/>
              <a:gd name="connsiteX50" fmla="*/ 9759 w 10000"/>
              <a:gd name="connsiteY50" fmla="*/ 7130 h 10000"/>
              <a:gd name="connsiteX51" fmla="*/ 9724 w 10000"/>
              <a:gd name="connsiteY51" fmla="*/ 8087 h 10000"/>
              <a:gd name="connsiteX52" fmla="*/ 10000 w 10000"/>
              <a:gd name="connsiteY52" fmla="*/ 8087 h 10000"/>
              <a:gd name="connsiteX53" fmla="*/ 9966 w 10000"/>
              <a:gd name="connsiteY53" fmla="*/ 8348 h 10000"/>
              <a:gd name="connsiteX54" fmla="*/ 9862 w 10000"/>
              <a:gd name="connsiteY54" fmla="*/ 8348 h 10000"/>
              <a:gd name="connsiteX55" fmla="*/ 9828 w 10000"/>
              <a:gd name="connsiteY55" fmla="*/ 9174 h 10000"/>
              <a:gd name="connsiteX56" fmla="*/ 9552 w 10000"/>
              <a:gd name="connsiteY56" fmla="*/ 9087 h 10000"/>
              <a:gd name="connsiteX57" fmla="*/ 9552 w 10000"/>
              <a:gd name="connsiteY57" fmla="*/ 9174 h 10000"/>
              <a:gd name="connsiteX58" fmla="*/ 9552 w 10000"/>
              <a:gd name="connsiteY58" fmla="*/ 9217 h 10000"/>
              <a:gd name="connsiteX59" fmla="*/ 9172 w 10000"/>
              <a:gd name="connsiteY59" fmla="*/ 9217 h 10000"/>
              <a:gd name="connsiteX60" fmla="*/ 9103 w 10000"/>
              <a:gd name="connsiteY60" fmla="*/ 9565 h 10000"/>
              <a:gd name="connsiteX61" fmla="*/ 9103 w 10000"/>
              <a:gd name="connsiteY61" fmla="*/ 9739 h 10000"/>
              <a:gd name="connsiteX62" fmla="*/ 8690 w 10000"/>
              <a:gd name="connsiteY62" fmla="*/ 9739 h 10000"/>
              <a:gd name="connsiteX63" fmla="*/ 8690 w 10000"/>
              <a:gd name="connsiteY63" fmla="*/ 9870 h 10000"/>
              <a:gd name="connsiteX64" fmla="*/ 8655 w 10000"/>
              <a:gd name="connsiteY64" fmla="*/ 9913 h 10000"/>
              <a:gd name="connsiteX65" fmla="*/ 8552 w 10000"/>
              <a:gd name="connsiteY65" fmla="*/ 9870 h 10000"/>
              <a:gd name="connsiteX66" fmla="*/ 8310 w 10000"/>
              <a:gd name="connsiteY66" fmla="*/ 9870 h 10000"/>
              <a:gd name="connsiteX67" fmla="*/ 8241 w 10000"/>
              <a:gd name="connsiteY67" fmla="*/ 9783 h 10000"/>
              <a:gd name="connsiteX68" fmla="*/ 8207 w 10000"/>
              <a:gd name="connsiteY68" fmla="*/ 9913 h 10000"/>
              <a:gd name="connsiteX69" fmla="*/ 8138 w 10000"/>
              <a:gd name="connsiteY69" fmla="*/ 9913 h 10000"/>
              <a:gd name="connsiteX70" fmla="*/ 8138 w 10000"/>
              <a:gd name="connsiteY70" fmla="*/ 9870 h 10000"/>
              <a:gd name="connsiteX71" fmla="*/ 8000 w 10000"/>
              <a:gd name="connsiteY71" fmla="*/ 9913 h 10000"/>
              <a:gd name="connsiteX72" fmla="*/ 7931 w 10000"/>
              <a:gd name="connsiteY72" fmla="*/ 9783 h 10000"/>
              <a:gd name="connsiteX73" fmla="*/ 7897 w 10000"/>
              <a:gd name="connsiteY73" fmla="*/ 9783 h 10000"/>
              <a:gd name="connsiteX74" fmla="*/ 7897 w 10000"/>
              <a:gd name="connsiteY74" fmla="*/ 9870 h 10000"/>
              <a:gd name="connsiteX75" fmla="*/ 7828 w 10000"/>
              <a:gd name="connsiteY75" fmla="*/ 9913 h 10000"/>
              <a:gd name="connsiteX76" fmla="*/ 7793 w 10000"/>
              <a:gd name="connsiteY76" fmla="*/ 10000 h 10000"/>
              <a:gd name="connsiteX77" fmla="*/ 7793 w 10000"/>
              <a:gd name="connsiteY77" fmla="*/ 9870 h 10000"/>
              <a:gd name="connsiteX78" fmla="*/ 7690 w 10000"/>
              <a:gd name="connsiteY78" fmla="*/ 9870 h 10000"/>
              <a:gd name="connsiteX79" fmla="*/ 7690 w 10000"/>
              <a:gd name="connsiteY79" fmla="*/ 9913 h 10000"/>
              <a:gd name="connsiteX80" fmla="*/ 7655 w 10000"/>
              <a:gd name="connsiteY80" fmla="*/ 9913 h 10000"/>
              <a:gd name="connsiteX81" fmla="*/ 7586 w 10000"/>
              <a:gd name="connsiteY81" fmla="*/ 9783 h 10000"/>
              <a:gd name="connsiteX82" fmla="*/ 7552 w 10000"/>
              <a:gd name="connsiteY82" fmla="*/ 9783 h 10000"/>
              <a:gd name="connsiteX83" fmla="*/ 7586 w 10000"/>
              <a:gd name="connsiteY83" fmla="*/ 9739 h 10000"/>
              <a:gd name="connsiteX84" fmla="*/ 7483 w 10000"/>
              <a:gd name="connsiteY84" fmla="*/ 9739 h 10000"/>
              <a:gd name="connsiteX85" fmla="*/ 7448 w 10000"/>
              <a:gd name="connsiteY85" fmla="*/ 9304 h 10000"/>
              <a:gd name="connsiteX86" fmla="*/ 5586 w 10000"/>
              <a:gd name="connsiteY86" fmla="*/ 9174 h 10000"/>
              <a:gd name="connsiteX87" fmla="*/ 5586 w 10000"/>
              <a:gd name="connsiteY87" fmla="*/ 9043 h 10000"/>
              <a:gd name="connsiteX88" fmla="*/ 5207 w 10000"/>
              <a:gd name="connsiteY88" fmla="*/ 8826 h 10000"/>
              <a:gd name="connsiteX89" fmla="*/ 5000 w 10000"/>
              <a:gd name="connsiteY89" fmla="*/ 8826 h 10000"/>
              <a:gd name="connsiteX90" fmla="*/ 4724 w 10000"/>
              <a:gd name="connsiteY90" fmla="*/ 8826 h 10000"/>
              <a:gd name="connsiteX91" fmla="*/ 4621 w 10000"/>
              <a:gd name="connsiteY91" fmla="*/ 8130 h 10000"/>
              <a:gd name="connsiteX92" fmla="*/ 3483 w 10000"/>
              <a:gd name="connsiteY92" fmla="*/ 8087 h 10000"/>
              <a:gd name="connsiteX93" fmla="*/ 3552 w 10000"/>
              <a:gd name="connsiteY93" fmla="*/ 7304 h 10000"/>
              <a:gd name="connsiteX94" fmla="*/ 3207 w 10000"/>
              <a:gd name="connsiteY94" fmla="*/ 7391 h 10000"/>
              <a:gd name="connsiteX95" fmla="*/ 2931 w 10000"/>
              <a:gd name="connsiteY95" fmla="*/ 7261 h 10000"/>
              <a:gd name="connsiteX96" fmla="*/ 2655 w 10000"/>
              <a:gd name="connsiteY96" fmla="*/ 7391 h 10000"/>
              <a:gd name="connsiteX97" fmla="*/ 2138 w 10000"/>
              <a:gd name="connsiteY97" fmla="*/ 7130 h 10000"/>
              <a:gd name="connsiteX98" fmla="*/ 2069 w 10000"/>
              <a:gd name="connsiteY98" fmla="*/ 7130 h 10000"/>
              <a:gd name="connsiteX99" fmla="*/ 2138 w 10000"/>
              <a:gd name="connsiteY99" fmla="*/ 7435 h 10000"/>
              <a:gd name="connsiteX100" fmla="*/ 2172 w 10000"/>
              <a:gd name="connsiteY100" fmla="*/ 7696 h 10000"/>
              <a:gd name="connsiteX101" fmla="*/ 2345 w 10000"/>
              <a:gd name="connsiteY101" fmla="*/ 8130 h 10000"/>
              <a:gd name="connsiteX102" fmla="*/ 2586 w 10000"/>
              <a:gd name="connsiteY102" fmla="*/ 8652 h 10000"/>
              <a:gd name="connsiteX103" fmla="*/ 2690 w 10000"/>
              <a:gd name="connsiteY103" fmla="*/ 8696 h 10000"/>
              <a:gd name="connsiteX104" fmla="*/ 2586 w 10000"/>
              <a:gd name="connsiteY104" fmla="*/ 8826 h 10000"/>
              <a:gd name="connsiteX105" fmla="*/ 2483 w 10000"/>
              <a:gd name="connsiteY105" fmla="*/ 8826 h 10000"/>
              <a:gd name="connsiteX106" fmla="*/ 2276 w 10000"/>
              <a:gd name="connsiteY106" fmla="*/ 9087 h 10000"/>
              <a:gd name="connsiteX107" fmla="*/ 2241 w 10000"/>
              <a:gd name="connsiteY107" fmla="*/ 9043 h 10000"/>
              <a:gd name="connsiteX108" fmla="*/ 2172 w 10000"/>
              <a:gd name="connsiteY108" fmla="*/ 9043 h 10000"/>
              <a:gd name="connsiteX109" fmla="*/ 2138 w 10000"/>
              <a:gd name="connsiteY109" fmla="*/ 8957 h 10000"/>
              <a:gd name="connsiteX110" fmla="*/ 2069 w 10000"/>
              <a:gd name="connsiteY110" fmla="*/ 9043 h 10000"/>
              <a:gd name="connsiteX111" fmla="*/ 1966 w 10000"/>
              <a:gd name="connsiteY111" fmla="*/ 8913 h 10000"/>
              <a:gd name="connsiteX112" fmla="*/ 1897 w 10000"/>
              <a:gd name="connsiteY112" fmla="*/ 8913 h 10000"/>
              <a:gd name="connsiteX113" fmla="*/ 1897 w 10000"/>
              <a:gd name="connsiteY113" fmla="*/ 8826 h 10000"/>
              <a:gd name="connsiteX114" fmla="*/ 1828 w 10000"/>
              <a:gd name="connsiteY114" fmla="*/ 8478 h 10000"/>
              <a:gd name="connsiteX115" fmla="*/ 1828 w 10000"/>
              <a:gd name="connsiteY115" fmla="*/ 8391 h 10000"/>
              <a:gd name="connsiteX116" fmla="*/ 1897 w 10000"/>
              <a:gd name="connsiteY116" fmla="*/ 8217 h 10000"/>
              <a:gd name="connsiteX117" fmla="*/ 1897 w 10000"/>
              <a:gd name="connsiteY117" fmla="*/ 8130 h 10000"/>
              <a:gd name="connsiteX118" fmla="*/ 1793 w 10000"/>
              <a:gd name="connsiteY118" fmla="*/ 8087 h 10000"/>
              <a:gd name="connsiteX119" fmla="*/ 1690 w 10000"/>
              <a:gd name="connsiteY119" fmla="*/ 7739 h 10000"/>
              <a:gd name="connsiteX120" fmla="*/ 1621 w 10000"/>
              <a:gd name="connsiteY120" fmla="*/ 7696 h 10000"/>
              <a:gd name="connsiteX121" fmla="*/ 1586 w 10000"/>
              <a:gd name="connsiteY121" fmla="*/ 7652 h 10000"/>
              <a:gd name="connsiteX122" fmla="*/ 1483 w 10000"/>
              <a:gd name="connsiteY122" fmla="*/ 7652 h 10000"/>
              <a:gd name="connsiteX123" fmla="*/ 1379 w 10000"/>
              <a:gd name="connsiteY123" fmla="*/ 7565 h 10000"/>
              <a:gd name="connsiteX124" fmla="*/ 1276 w 10000"/>
              <a:gd name="connsiteY124" fmla="*/ 7435 h 10000"/>
              <a:gd name="connsiteX125" fmla="*/ 1207 w 10000"/>
              <a:gd name="connsiteY125" fmla="*/ 7304 h 10000"/>
              <a:gd name="connsiteX126" fmla="*/ 1207 w 10000"/>
              <a:gd name="connsiteY126" fmla="*/ 7130 h 10000"/>
              <a:gd name="connsiteX127" fmla="*/ 1138 w 10000"/>
              <a:gd name="connsiteY127" fmla="*/ 6913 h 10000"/>
              <a:gd name="connsiteX128" fmla="*/ 1138 w 10000"/>
              <a:gd name="connsiteY128" fmla="*/ 6870 h 10000"/>
              <a:gd name="connsiteX129" fmla="*/ 1034 w 10000"/>
              <a:gd name="connsiteY129" fmla="*/ 6826 h 10000"/>
              <a:gd name="connsiteX130" fmla="*/ 1069 w 10000"/>
              <a:gd name="connsiteY130" fmla="*/ 6739 h 10000"/>
              <a:gd name="connsiteX131" fmla="*/ 1034 w 10000"/>
              <a:gd name="connsiteY131" fmla="*/ 6696 h 10000"/>
              <a:gd name="connsiteX132" fmla="*/ 966 w 10000"/>
              <a:gd name="connsiteY132" fmla="*/ 6609 h 10000"/>
              <a:gd name="connsiteX133" fmla="*/ 966 w 10000"/>
              <a:gd name="connsiteY133" fmla="*/ 6565 h 10000"/>
              <a:gd name="connsiteX134" fmla="*/ 931 w 10000"/>
              <a:gd name="connsiteY134" fmla="*/ 6565 h 10000"/>
              <a:gd name="connsiteX135" fmla="*/ 862 w 10000"/>
              <a:gd name="connsiteY135" fmla="*/ 6565 h 10000"/>
              <a:gd name="connsiteX136" fmla="*/ 862 w 10000"/>
              <a:gd name="connsiteY136" fmla="*/ 6478 h 10000"/>
              <a:gd name="connsiteX137" fmla="*/ 862 w 10000"/>
              <a:gd name="connsiteY137" fmla="*/ 6435 h 10000"/>
              <a:gd name="connsiteX138" fmla="*/ 862 w 10000"/>
              <a:gd name="connsiteY138" fmla="*/ 6348 h 10000"/>
              <a:gd name="connsiteX139" fmla="*/ 828 w 10000"/>
              <a:gd name="connsiteY139" fmla="*/ 6304 h 10000"/>
              <a:gd name="connsiteX140" fmla="*/ 759 w 10000"/>
              <a:gd name="connsiteY140" fmla="*/ 6348 h 10000"/>
              <a:gd name="connsiteX141" fmla="*/ 724 w 10000"/>
              <a:gd name="connsiteY141" fmla="*/ 6348 h 10000"/>
              <a:gd name="connsiteX142" fmla="*/ 655 w 10000"/>
              <a:gd name="connsiteY142" fmla="*/ 6435 h 10000"/>
              <a:gd name="connsiteX143" fmla="*/ 655 w 10000"/>
              <a:gd name="connsiteY143" fmla="*/ 6348 h 10000"/>
              <a:gd name="connsiteX144" fmla="*/ 724 w 10000"/>
              <a:gd name="connsiteY144" fmla="*/ 6304 h 10000"/>
              <a:gd name="connsiteX145" fmla="*/ 724 w 10000"/>
              <a:gd name="connsiteY145" fmla="*/ 6174 h 10000"/>
              <a:gd name="connsiteX146" fmla="*/ 621 w 10000"/>
              <a:gd name="connsiteY146" fmla="*/ 5130 h 10000"/>
              <a:gd name="connsiteX147" fmla="*/ 552 w 10000"/>
              <a:gd name="connsiteY147" fmla="*/ 5087 h 10000"/>
              <a:gd name="connsiteX148" fmla="*/ 310 w 10000"/>
              <a:gd name="connsiteY148" fmla="*/ 4913 h 10000"/>
              <a:gd name="connsiteX149" fmla="*/ 207 w 10000"/>
              <a:gd name="connsiteY149" fmla="*/ 4783 h 10000"/>
              <a:gd name="connsiteX150" fmla="*/ 0 w 10000"/>
              <a:gd name="connsiteY150" fmla="*/ 4435 h 10000"/>
              <a:gd name="connsiteX151" fmla="*/ 0 w 10000"/>
              <a:gd name="connsiteY151" fmla="*/ 4130 h 10000"/>
              <a:gd name="connsiteX152" fmla="*/ 207 w 10000"/>
              <a:gd name="connsiteY152" fmla="*/ 4000 h 10000"/>
              <a:gd name="connsiteX153" fmla="*/ 207 w 10000"/>
              <a:gd name="connsiteY153" fmla="*/ 3826 h 10000"/>
              <a:gd name="connsiteX154" fmla="*/ 276 w 10000"/>
              <a:gd name="connsiteY154" fmla="*/ 3739 h 10000"/>
              <a:gd name="connsiteX155" fmla="*/ 276 w 10000"/>
              <a:gd name="connsiteY155" fmla="*/ 3696 h 10000"/>
              <a:gd name="connsiteX156" fmla="*/ 517 w 10000"/>
              <a:gd name="connsiteY156" fmla="*/ 3217 h 10000"/>
              <a:gd name="connsiteX157" fmla="*/ 655 w 10000"/>
              <a:gd name="connsiteY157" fmla="*/ 3217 h 10000"/>
              <a:gd name="connsiteX158" fmla="*/ 828 w 10000"/>
              <a:gd name="connsiteY158" fmla="*/ 2783 h 10000"/>
              <a:gd name="connsiteX159" fmla="*/ 759 w 10000"/>
              <a:gd name="connsiteY159" fmla="*/ 2652 h 10000"/>
              <a:gd name="connsiteX160" fmla="*/ 828 w 10000"/>
              <a:gd name="connsiteY160" fmla="*/ 2522 h 10000"/>
              <a:gd name="connsiteX161" fmla="*/ 931 w 10000"/>
              <a:gd name="connsiteY161" fmla="*/ 2261 h 10000"/>
              <a:gd name="connsiteX162" fmla="*/ 931 w 10000"/>
              <a:gd name="connsiteY162" fmla="*/ 1957 h 10000"/>
              <a:gd name="connsiteX163" fmla="*/ 698 w 10000"/>
              <a:gd name="connsiteY163" fmla="*/ 334 h 10000"/>
              <a:gd name="connsiteX164" fmla="*/ 1034 w 10000"/>
              <a:gd name="connsiteY164" fmla="*/ 0 h 10000"/>
              <a:gd name="connsiteX165" fmla="*/ 3034 w 10000"/>
              <a:gd name="connsiteY165" fmla="*/ 17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0000" h="10000">
                <a:moveTo>
                  <a:pt x="3034" y="174"/>
                </a:moveTo>
                <a:lnTo>
                  <a:pt x="5172" y="391"/>
                </a:lnTo>
                <a:lnTo>
                  <a:pt x="5586" y="609"/>
                </a:lnTo>
                <a:cubicBezTo>
                  <a:pt x="5552" y="681"/>
                  <a:pt x="5517" y="754"/>
                  <a:pt x="5483" y="826"/>
                </a:cubicBezTo>
                <a:lnTo>
                  <a:pt x="6276" y="1435"/>
                </a:lnTo>
                <a:cubicBezTo>
                  <a:pt x="6241" y="1478"/>
                  <a:pt x="6207" y="1522"/>
                  <a:pt x="6172" y="1565"/>
                </a:cubicBezTo>
                <a:cubicBezTo>
                  <a:pt x="6161" y="1609"/>
                  <a:pt x="6149" y="1652"/>
                  <a:pt x="6138" y="1696"/>
                </a:cubicBezTo>
                <a:lnTo>
                  <a:pt x="6034" y="1783"/>
                </a:lnTo>
                <a:lnTo>
                  <a:pt x="5931" y="1913"/>
                </a:lnTo>
                <a:cubicBezTo>
                  <a:pt x="5897" y="1928"/>
                  <a:pt x="5862" y="1942"/>
                  <a:pt x="5828" y="1957"/>
                </a:cubicBezTo>
                <a:lnTo>
                  <a:pt x="5828" y="2087"/>
                </a:lnTo>
                <a:lnTo>
                  <a:pt x="5931" y="2087"/>
                </a:lnTo>
                <a:cubicBezTo>
                  <a:pt x="5908" y="2536"/>
                  <a:pt x="5885" y="2986"/>
                  <a:pt x="5862" y="3435"/>
                </a:cubicBezTo>
                <a:cubicBezTo>
                  <a:pt x="5885" y="3391"/>
                  <a:pt x="5908" y="3348"/>
                  <a:pt x="5931" y="3304"/>
                </a:cubicBezTo>
                <a:lnTo>
                  <a:pt x="6034" y="3304"/>
                </a:lnTo>
                <a:lnTo>
                  <a:pt x="6069" y="3304"/>
                </a:lnTo>
                <a:cubicBezTo>
                  <a:pt x="6103" y="3348"/>
                  <a:pt x="6138" y="3391"/>
                  <a:pt x="6172" y="3435"/>
                </a:cubicBezTo>
                <a:lnTo>
                  <a:pt x="6172" y="3565"/>
                </a:lnTo>
                <a:lnTo>
                  <a:pt x="6276" y="3565"/>
                </a:lnTo>
                <a:lnTo>
                  <a:pt x="6276" y="4000"/>
                </a:lnTo>
                <a:lnTo>
                  <a:pt x="6483" y="3957"/>
                </a:lnTo>
                <a:cubicBezTo>
                  <a:pt x="6460" y="4015"/>
                  <a:pt x="6437" y="4072"/>
                  <a:pt x="6414" y="4130"/>
                </a:cubicBezTo>
                <a:lnTo>
                  <a:pt x="6897" y="4174"/>
                </a:lnTo>
                <a:cubicBezTo>
                  <a:pt x="6908" y="4159"/>
                  <a:pt x="6920" y="4145"/>
                  <a:pt x="6931" y="4130"/>
                </a:cubicBezTo>
                <a:lnTo>
                  <a:pt x="7172" y="4130"/>
                </a:lnTo>
                <a:lnTo>
                  <a:pt x="7172" y="4957"/>
                </a:lnTo>
                <a:lnTo>
                  <a:pt x="7034" y="4957"/>
                </a:lnTo>
                <a:lnTo>
                  <a:pt x="7034" y="5783"/>
                </a:lnTo>
                <a:cubicBezTo>
                  <a:pt x="7023" y="5812"/>
                  <a:pt x="7011" y="5841"/>
                  <a:pt x="7000" y="5870"/>
                </a:cubicBezTo>
                <a:lnTo>
                  <a:pt x="6897" y="5870"/>
                </a:lnTo>
                <a:lnTo>
                  <a:pt x="6897" y="5783"/>
                </a:lnTo>
                <a:lnTo>
                  <a:pt x="6793" y="5739"/>
                </a:lnTo>
                <a:lnTo>
                  <a:pt x="6793" y="6696"/>
                </a:lnTo>
                <a:lnTo>
                  <a:pt x="6586" y="7261"/>
                </a:lnTo>
                <a:lnTo>
                  <a:pt x="6897" y="7391"/>
                </a:lnTo>
                <a:cubicBezTo>
                  <a:pt x="6874" y="7435"/>
                  <a:pt x="6851" y="7478"/>
                  <a:pt x="6828" y="7522"/>
                </a:cubicBezTo>
                <a:lnTo>
                  <a:pt x="7448" y="7826"/>
                </a:lnTo>
                <a:cubicBezTo>
                  <a:pt x="7483" y="7768"/>
                  <a:pt x="7517" y="7710"/>
                  <a:pt x="7552" y="7652"/>
                </a:cubicBezTo>
                <a:lnTo>
                  <a:pt x="8034" y="7870"/>
                </a:lnTo>
                <a:lnTo>
                  <a:pt x="8034" y="7739"/>
                </a:lnTo>
                <a:lnTo>
                  <a:pt x="8034" y="7696"/>
                </a:lnTo>
                <a:lnTo>
                  <a:pt x="7931" y="7696"/>
                </a:lnTo>
                <a:lnTo>
                  <a:pt x="7931" y="7652"/>
                </a:lnTo>
                <a:lnTo>
                  <a:pt x="7759" y="7565"/>
                </a:lnTo>
                <a:lnTo>
                  <a:pt x="7759" y="7435"/>
                </a:lnTo>
                <a:cubicBezTo>
                  <a:pt x="7770" y="7420"/>
                  <a:pt x="7782" y="7406"/>
                  <a:pt x="7793" y="7391"/>
                </a:cubicBezTo>
                <a:lnTo>
                  <a:pt x="8138" y="7522"/>
                </a:lnTo>
                <a:lnTo>
                  <a:pt x="8138" y="7000"/>
                </a:lnTo>
                <a:lnTo>
                  <a:pt x="8759" y="7000"/>
                </a:lnTo>
                <a:lnTo>
                  <a:pt x="9310" y="7043"/>
                </a:lnTo>
                <a:lnTo>
                  <a:pt x="9759" y="7130"/>
                </a:lnTo>
                <a:cubicBezTo>
                  <a:pt x="9747" y="7449"/>
                  <a:pt x="9736" y="7768"/>
                  <a:pt x="9724" y="8087"/>
                </a:cubicBezTo>
                <a:lnTo>
                  <a:pt x="10000" y="8087"/>
                </a:lnTo>
                <a:cubicBezTo>
                  <a:pt x="9989" y="8174"/>
                  <a:pt x="9977" y="8261"/>
                  <a:pt x="9966" y="8348"/>
                </a:cubicBezTo>
                <a:lnTo>
                  <a:pt x="9862" y="8348"/>
                </a:lnTo>
                <a:cubicBezTo>
                  <a:pt x="9851" y="8623"/>
                  <a:pt x="9839" y="8899"/>
                  <a:pt x="9828" y="9174"/>
                </a:cubicBezTo>
                <a:lnTo>
                  <a:pt x="9552" y="9087"/>
                </a:lnTo>
                <a:lnTo>
                  <a:pt x="9552" y="9174"/>
                </a:lnTo>
                <a:lnTo>
                  <a:pt x="9552" y="9217"/>
                </a:lnTo>
                <a:lnTo>
                  <a:pt x="9172" y="9217"/>
                </a:lnTo>
                <a:lnTo>
                  <a:pt x="9103" y="9565"/>
                </a:lnTo>
                <a:lnTo>
                  <a:pt x="9103" y="9739"/>
                </a:lnTo>
                <a:lnTo>
                  <a:pt x="8690" y="9739"/>
                </a:lnTo>
                <a:lnTo>
                  <a:pt x="8690" y="9870"/>
                </a:lnTo>
                <a:cubicBezTo>
                  <a:pt x="8678" y="9884"/>
                  <a:pt x="8667" y="9899"/>
                  <a:pt x="8655" y="9913"/>
                </a:cubicBezTo>
                <a:lnTo>
                  <a:pt x="8552" y="9870"/>
                </a:lnTo>
                <a:lnTo>
                  <a:pt x="8310" y="9870"/>
                </a:lnTo>
                <a:lnTo>
                  <a:pt x="8241" y="9783"/>
                </a:lnTo>
                <a:cubicBezTo>
                  <a:pt x="8230" y="9826"/>
                  <a:pt x="8218" y="9870"/>
                  <a:pt x="8207" y="9913"/>
                </a:cubicBezTo>
                <a:lnTo>
                  <a:pt x="8138" y="9913"/>
                </a:lnTo>
                <a:lnTo>
                  <a:pt x="8138" y="9870"/>
                </a:lnTo>
                <a:lnTo>
                  <a:pt x="8000" y="9913"/>
                </a:lnTo>
                <a:cubicBezTo>
                  <a:pt x="7977" y="9870"/>
                  <a:pt x="7954" y="9826"/>
                  <a:pt x="7931" y="9783"/>
                </a:cubicBezTo>
                <a:lnTo>
                  <a:pt x="7897" y="9783"/>
                </a:lnTo>
                <a:lnTo>
                  <a:pt x="7897" y="9870"/>
                </a:lnTo>
                <a:cubicBezTo>
                  <a:pt x="7874" y="9884"/>
                  <a:pt x="7851" y="9899"/>
                  <a:pt x="7828" y="9913"/>
                </a:cubicBezTo>
                <a:cubicBezTo>
                  <a:pt x="7816" y="9942"/>
                  <a:pt x="7805" y="9971"/>
                  <a:pt x="7793" y="10000"/>
                </a:cubicBezTo>
                <a:lnTo>
                  <a:pt x="7793" y="9870"/>
                </a:lnTo>
                <a:lnTo>
                  <a:pt x="7690" y="9870"/>
                </a:lnTo>
                <a:lnTo>
                  <a:pt x="7690" y="9913"/>
                </a:lnTo>
                <a:lnTo>
                  <a:pt x="7655" y="9913"/>
                </a:lnTo>
                <a:cubicBezTo>
                  <a:pt x="7632" y="9870"/>
                  <a:pt x="7609" y="9826"/>
                  <a:pt x="7586" y="9783"/>
                </a:cubicBezTo>
                <a:lnTo>
                  <a:pt x="7552" y="9783"/>
                </a:lnTo>
                <a:cubicBezTo>
                  <a:pt x="7563" y="9768"/>
                  <a:pt x="7575" y="9754"/>
                  <a:pt x="7586" y="9739"/>
                </a:cubicBezTo>
                <a:lnTo>
                  <a:pt x="7483" y="9739"/>
                </a:lnTo>
                <a:cubicBezTo>
                  <a:pt x="7471" y="9594"/>
                  <a:pt x="7460" y="9449"/>
                  <a:pt x="7448" y="9304"/>
                </a:cubicBezTo>
                <a:lnTo>
                  <a:pt x="5586" y="9174"/>
                </a:lnTo>
                <a:lnTo>
                  <a:pt x="5586" y="9043"/>
                </a:lnTo>
                <a:lnTo>
                  <a:pt x="5207" y="8826"/>
                </a:lnTo>
                <a:lnTo>
                  <a:pt x="5000" y="8826"/>
                </a:lnTo>
                <a:lnTo>
                  <a:pt x="4724" y="8826"/>
                </a:lnTo>
                <a:cubicBezTo>
                  <a:pt x="4690" y="8594"/>
                  <a:pt x="4655" y="8362"/>
                  <a:pt x="4621" y="8130"/>
                </a:cubicBezTo>
                <a:lnTo>
                  <a:pt x="3483" y="8087"/>
                </a:lnTo>
                <a:lnTo>
                  <a:pt x="3552" y="7304"/>
                </a:lnTo>
                <a:lnTo>
                  <a:pt x="3207" y="7391"/>
                </a:lnTo>
                <a:lnTo>
                  <a:pt x="2931" y="7261"/>
                </a:lnTo>
                <a:lnTo>
                  <a:pt x="2655" y="7391"/>
                </a:lnTo>
                <a:lnTo>
                  <a:pt x="2138" y="7130"/>
                </a:lnTo>
                <a:lnTo>
                  <a:pt x="2069" y="7130"/>
                </a:lnTo>
                <a:cubicBezTo>
                  <a:pt x="2092" y="7232"/>
                  <a:pt x="2115" y="7333"/>
                  <a:pt x="2138" y="7435"/>
                </a:cubicBezTo>
                <a:cubicBezTo>
                  <a:pt x="2149" y="7522"/>
                  <a:pt x="2161" y="7609"/>
                  <a:pt x="2172" y="7696"/>
                </a:cubicBezTo>
                <a:lnTo>
                  <a:pt x="2345" y="8130"/>
                </a:lnTo>
                <a:lnTo>
                  <a:pt x="2586" y="8652"/>
                </a:lnTo>
                <a:lnTo>
                  <a:pt x="2690" y="8696"/>
                </a:lnTo>
                <a:cubicBezTo>
                  <a:pt x="2655" y="8739"/>
                  <a:pt x="2621" y="8783"/>
                  <a:pt x="2586" y="8826"/>
                </a:cubicBezTo>
                <a:lnTo>
                  <a:pt x="2483" y="8826"/>
                </a:lnTo>
                <a:lnTo>
                  <a:pt x="2276" y="9087"/>
                </a:lnTo>
                <a:lnTo>
                  <a:pt x="2241" y="9043"/>
                </a:lnTo>
                <a:lnTo>
                  <a:pt x="2172" y="9043"/>
                </a:lnTo>
                <a:cubicBezTo>
                  <a:pt x="2161" y="9014"/>
                  <a:pt x="2149" y="8986"/>
                  <a:pt x="2138" y="8957"/>
                </a:cubicBezTo>
                <a:cubicBezTo>
                  <a:pt x="2115" y="8986"/>
                  <a:pt x="2092" y="9014"/>
                  <a:pt x="2069" y="9043"/>
                </a:cubicBezTo>
                <a:lnTo>
                  <a:pt x="1966" y="8913"/>
                </a:lnTo>
                <a:lnTo>
                  <a:pt x="1897" y="8913"/>
                </a:lnTo>
                <a:lnTo>
                  <a:pt x="1897" y="8826"/>
                </a:lnTo>
                <a:lnTo>
                  <a:pt x="1828" y="8478"/>
                </a:lnTo>
                <a:lnTo>
                  <a:pt x="1828" y="8391"/>
                </a:lnTo>
                <a:lnTo>
                  <a:pt x="1897" y="8217"/>
                </a:lnTo>
                <a:lnTo>
                  <a:pt x="1897" y="8130"/>
                </a:lnTo>
                <a:cubicBezTo>
                  <a:pt x="1862" y="8116"/>
                  <a:pt x="1828" y="8101"/>
                  <a:pt x="1793" y="8087"/>
                </a:cubicBezTo>
                <a:cubicBezTo>
                  <a:pt x="1759" y="7971"/>
                  <a:pt x="1724" y="7855"/>
                  <a:pt x="1690" y="7739"/>
                </a:cubicBezTo>
                <a:cubicBezTo>
                  <a:pt x="1667" y="7725"/>
                  <a:pt x="1644" y="7710"/>
                  <a:pt x="1621" y="7696"/>
                </a:cubicBezTo>
                <a:lnTo>
                  <a:pt x="1586" y="7652"/>
                </a:lnTo>
                <a:lnTo>
                  <a:pt x="1483" y="7652"/>
                </a:lnTo>
                <a:lnTo>
                  <a:pt x="1379" y="7565"/>
                </a:lnTo>
                <a:lnTo>
                  <a:pt x="1276" y="7435"/>
                </a:lnTo>
                <a:cubicBezTo>
                  <a:pt x="1253" y="7391"/>
                  <a:pt x="1230" y="7348"/>
                  <a:pt x="1207" y="7304"/>
                </a:cubicBezTo>
                <a:lnTo>
                  <a:pt x="1207" y="7130"/>
                </a:lnTo>
                <a:cubicBezTo>
                  <a:pt x="1184" y="7058"/>
                  <a:pt x="1161" y="6985"/>
                  <a:pt x="1138" y="6913"/>
                </a:cubicBezTo>
                <a:lnTo>
                  <a:pt x="1138" y="6870"/>
                </a:lnTo>
                <a:lnTo>
                  <a:pt x="1034" y="6826"/>
                </a:lnTo>
                <a:cubicBezTo>
                  <a:pt x="1046" y="6797"/>
                  <a:pt x="1057" y="6768"/>
                  <a:pt x="1069" y="6739"/>
                </a:cubicBezTo>
                <a:cubicBezTo>
                  <a:pt x="1057" y="6725"/>
                  <a:pt x="1046" y="6710"/>
                  <a:pt x="1034" y="6696"/>
                </a:cubicBezTo>
                <a:cubicBezTo>
                  <a:pt x="1011" y="6667"/>
                  <a:pt x="989" y="6638"/>
                  <a:pt x="966" y="6609"/>
                </a:cubicBezTo>
                <a:lnTo>
                  <a:pt x="966" y="6565"/>
                </a:lnTo>
                <a:lnTo>
                  <a:pt x="931" y="6565"/>
                </a:lnTo>
                <a:lnTo>
                  <a:pt x="862" y="6565"/>
                </a:lnTo>
                <a:lnTo>
                  <a:pt x="862" y="6478"/>
                </a:lnTo>
                <a:lnTo>
                  <a:pt x="862" y="6435"/>
                </a:lnTo>
                <a:lnTo>
                  <a:pt x="862" y="6348"/>
                </a:lnTo>
                <a:cubicBezTo>
                  <a:pt x="851" y="6333"/>
                  <a:pt x="839" y="6319"/>
                  <a:pt x="828" y="6304"/>
                </a:cubicBezTo>
                <a:cubicBezTo>
                  <a:pt x="805" y="6319"/>
                  <a:pt x="782" y="6333"/>
                  <a:pt x="759" y="6348"/>
                </a:cubicBezTo>
                <a:lnTo>
                  <a:pt x="724" y="6348"/>
                </a:lnTo>
                <a:lnTo>
                  <a:pt x="655" y="6435"/>
                </a:lnTo>
                <a:lnTo>
                  <a:pt x="655" y="6348"/>
                </a:lnTo>
                <a:cubicBezTo>
                  <a:pt x="678" y="6333"/>
                  <a:pt x="701" y="6319"/>
                  <a:pt x="724" y="6304"/>
                </a:cubicBezTo>
                <a:lnTo>
                  <a:pt x="724" y="6174"/>
                </a:lnTo>
                <a:cubicBezTo>
                  <a:pt x="690" y="5826"/>
                  <a:pt x="655" y="5478"/>
                  <a:pt x="621" y="5130"/>
                </a:cubicBezTo>
                <a:cubicBezTo>
                  <a:pt x="598" y="5116"/>
                  <a:pt x="575" y="5101"/>
                  <a:pt x="552" y="5087"/>
                </a:cubicBezTo>
                <a:lnTo>
                  <a:pt x="310" y="4913"/>
                </a:lnTo>
                <a:lnTo>
                  <a:pt x="207" y="4783"/>
                </a:lnTo>
                <a:lnTo>
                  <a:pt x="0" y="4435"/>
                </a:lnTo>
                <a:lnTo>
                  <a:pt x="0" y="4130"/>
                </a:lnTo>
                <a:lnTo>
                  <a:pt x="207" y="4000"/>
                </a:lnTo>
                <a:lnTo>
                  <a:pt x="207" y="3826"/>
                </a:lnTo>
                <a:lnTo>
                  <a:pt x="276" y="3739"/>
                </a:lnTo>
                <a:lnTo>
                  <a:pt x="276" y="3696"/>
                </a:lnTo>
                <a:cubicBezTo>
                  <a:pt x="356" y="3536"/>
                  <a:pt x="437" y="3377"/>
                  <a:pt x="517" y="3217"/>
                </a:cubicBezTo>
                <a:lnTo>
                  <a:pt x="655" y="3217"/>
                </a:lnTo>
                <a:lnTo>
                  <a:pt x="828" y="2783"/>
                </a:lnTo>
                <a:cubicBezTo>
                  <a:pt x="805" y="2739"/>
                  <a:pt x="782" y="2696"/>
                  <a:pt x="759" y="2652"/>
                </a:cubicBezTo>
                <a:cubicBezTo>
                  <a:pt x="782" y="2609"/>
                  <a:pt x="805" y="2565"/>
                  <a:pt x="828" y="2522"/>
                </a:cubicBezTo>
                <a:cubicBezTo>
                  <a:pt x="862" y="2435"/>
                  <a:pt x="897" y="2348"/>
                  <a:pt x="931" y="2261"/>
                </a:cubicBezTo>
                <a:lnTo>
                  <a:pt x="931" y="1957"/>
                </a:lnTo>
                <a:cubicBezTo>
                  <a:pt x="917" y="1435"/>
                  <a:pt x="712" y="856"/>
                  <a:pt x="698" y="334"/>
                </a:cubicBezTo>
                <a:cubicBezTo>
                  <a:pt x="747" y="204"/>
                  <a:pt x="985" y="130"/>
                  <a:pt x="1034" y="0"/>
                </a:cubicBezTo>
                <a:lnTo>
                  <a:pt x="3034" y="17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" name="Freeform 259"/>
          <p:cNvSpPr>
            <a:spLocks/>
          </p:cNvSpPr>
          <p:nvPr/>
        </p:nvSpPr>
        <p:spPr bwMode="auto">
          <a:xfrm rot="21314132">
            <a:off x="2855820" y="2952604"/>
            <a:ext cx="938622" cy="970014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" name="Freeform 261"/>
          <p:cNvSpPr>
            <a:spLocks/>
          </p:cNvSpPr>
          <p:nvPr/>
        </p:nvSpPr>
        <p:spPr bwMode="auto">
          <a:xfrm rot="21314132">
            <a:off x="2127337" y="3661544"/>
            <a:ext cx="972893" cy="790851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0" name="Freeform 265"/>
          <p:cNvSpPr>
            <a:spLocks noEditPoints="1"/>
          </p:cNvSpPr>
          <p:nvPr/>
        </p:nvSpPr>
        <p:spPr bwMode="auto">
          <a:xfrm rot="21314132">
            <a:off x="4110883" y="1488553"/>
            <a:ext cx="839619" cy="783613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2" name="Freeform 267"/>
          <p:cNvSpPr>
            <a:spLocks noEditPoints="1"/>
          </p:cNvSpPr>
          <p:nvPr/>
        </p:nvSpPr>
        <p:spPr bwMode="auto">
          <a:xfrm rot="21314132">
            <a:off x="6241434" y="3473244"/>
            <a:ext cx="873890" cy="1268619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5" name="Freeform 270"/>
          <p:cNvSpPr>
            <a:spLocks/>
          </p:cNvSpPr>
          <p:nvPr/>
        </p:nvSpPr>
        <p:spPr bwMode="auto">
          <a:xfrm rot="21314132">
            <a:off x="4609185" y="1793761"/>
            <a:ext cx="1098550" cy="658742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" name="Freeform 273"/>
          <p:cNvSpPr>
            <a:spLocks noEditPoints="1"/>
          </p:cNvSpPr>
          <p:nvPr/>
        </p:nvSpPr>
        <p:spPr bwMode="auto">
          <a:xfrm rot="21314132">
            <a:off x="2297627" y="2728976"/>
            <a:ext cx="757752" cy="1058690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" name="Freeform 282"/>
          <p:cNvSpPr>
            <a:spLocks/>
          </p:cNvSpPr>
          <p:nvPr/>
        </p:nvSpPr>
        <p:spPr bwMode="auto">
          <a:xfrm rot="21314132">
            <a:off x="3489998" y="2646857"/>
            <a:ext cx="1039530" cy="705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9" name="Freeform 285"/>
          <p:cNvSpPr>
            <a:spLocks/>
          </p:cNvSpPr>
          <p:nvPr/>
        </p:nvSpPr>
        <p:spPr bwMode="auto">
          <a:xfrm rot="21314132">
            <a:off x="6775949" y="3810614"/>
            <a:ext cx="620672" cy="731131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" name="Freeform 286"/>
          <p:cNvSpPr>
            <a:spLocks/>
          </p:cNvSpPr>
          <p:nvPr/>
        </p:nvSpPr>
        <p:spPr bwMode="auto">
          <a:xfrm rot="21314132">
            <a:off x="4479293" y="3205194"/>
            <a:ext cx="955758" cy="638834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1" name="Freeform 287"/>
          <p:cNvSpPr>
            <a:spLocks noEditPoints="1"/>
          </p:cNvSpPr>
          <p:nvPr/>
        </p:nvSpPr>
        <p:spPr bwMode="auto">
          <a:xfrm rot="21314132">
            <a:off x="3314099" y="792278"/>
            <a:ext cx="683501" cy="854191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5" name="Rectangle 670"/>
          <p:cNvSpPr>
            <a:spLocks noChangeArrowheads="1"/>
          </p:cNvSpPr>
          <p:nvPr/>
        </p:nvSpPr>
        <p:spPr bwMode="auto">
          <a:xfrm>
            <a:off x="3782950" y="2004939"/>
            <a:ext cx="41517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Каневской</a:t>
            </a:r>
          </a:p>
        </p:txBody>
      </p:sp>
      <p:sp>
        <p:nvSpPr>
          <p:cNvPr id="59" name="Rectangle 704"/>
          <p:cNvSpPr>
            <a:spLocks noChangeArrowheads="1"/>
          </p:cNvSpPr>
          <p:nvPr/>
        </p:nvSpPr>
        <p:spPr bwMode="auto">
          <a:xfrm>
            <a:off x="4031893" y="3404461"/>
            <a:ext cx="33983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Динской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708"/>
          <p:cNvSpPr>
            <a:spLocks noChangeArrowheads="1"/>
          </p:cNvSpPr>
          <p:nvPr/>
        </p:nvSpPr>
        <p:spPr bwMode="auto">
          <a:xfrm>
            <a:off x="2433647" y="3812337"/>
            <a:ext cx="41357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712"/>
          <p:cNvSpPr>
            <a:spLocks noChangeArrowheads="1"/>
          </p:cNvSpPr>
          <p:nvPr/>
        </p:nvSpPr>
        <p:spPr bwMode="auto">
          <a:xfrm>
            <a:off x="4990701" y="1982328"/>
            <a:ext cx="47128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Павловский</a:t>
            </a:r>
          </a:p>
        </p:txBody>
      </p:sp>
      <p:sp>
        <p:nvSpPr>
          <p:cNvPr id="64" name="Rectangle 743"/>
          <p:cNvSpPr>
            <a:spLocks noChangeArrowheads="1"/>
          </p:cNvSpPr>
          <p:nvPr/>
        </p:nvSpPr>
        <p:spPr bwMode="auto">
          <a:xfrm>
            <a:off x="2329560" y="2986346"/>
            <a:ext cx="47128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</a:p>
        </p:txBody>
      </p:sp>
      <p:sp>
        <p:nvSpPr>
          <p:cNvPr id="66" name="Rectangle 760"/>
          <p:cNvSpPr>
            <a:spLocks noChangeArrowheads="1"/>
          </p:cNvSpPr>
          <p:nvPr/>
        </p:nvSpPr>
        <p:spPr bwMode="auto">
          <a:xfrm>
            <a:off x="2995493" y="4090040"/>
            <a:ext cx="38792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808"/>
          <p:cNvSpPr>
            <a:spLocks noChangeArrowheads="1"/>
          </p:cNvSpPr>
          <p:nvPr/>
        </p:nvSpPr>
        <p:spPr bwMode="auto">
          <a:xfrm>
            <a:off x="6419741" y="3586931"/>
            <a:ext cx="60914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821"/>
          <p:cNvSpPr>
            <a:spLocks noChangeArrowheads="1"/>
          </p:cNvSpPr>
          <p:nvPr/>
        </p:nvSpPr>
        <p:spPr bwMode="auto">
          <a:xfrm>
            <a:off x="3652201" y="2766387"/>
            <a:ext cx="54983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Тимашевский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833"/>
          <p:cNvSpPr>
            <a:spLocks noChangeArrowheads="1"/>
          </p:cNvSpPr>
          <p:nvPr/>
        </p:nvSpPr>
        <p:spPr bwMode="auto">
          <a:xfrm>
            <a:off x="5887508" y="295910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75" name="Rectangle 834"/>
          <p:cNvSpPr>
            <a:spLocks noChangeArrowheads="1"/>
          </p:cNvSpPr>
          <p:nvPr/>
        </p:nvSpPr>
        <p:spPr bwMode="auto">
          <a:xfrm>
            <a:off x="6951010" y="4066723"/>
            <a:ext cx="43441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800" b="1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836"/>
          <p:cNvSpPr>
            <a:spLocks noChangeArrowheads="1"/>
          </p:cNvSpPr>
          <p:nvPr/>
        </p:nvSpPr>
        <p:spPr bwMode="auto">
          <a:xfrm>
            <a:off x="2900623" y="3247689"/>
            <a:ext cx="71746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60"/>
          <p:cNvSpPr>
            <a:spLocks noChangeArrowheads="1"/>
          </p:cNvSpPr>
          <p:nvPr/>
        </p:nvSpPr>
        <p:spPr bwMode="auto">
          <a:xfrm>
            <a:off x="3364165" y="920003"/>
            <a:ext cx="59952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862"/>
          <p:cNvSpPr>
            <a:spLocks noChangeArrowheads="1"/>
          </p:cNvSpPr>
          <p:nvPr/>
        </p:nvSpPr>
        <p:spPr bwMode="auto">
          <a:xfrm>
            <a:off x="5974595" y="3358280"/>
            <a:ext cx="58830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65"/>
          <p:cNvSpPr>
            <a:spLocks noChangeArrowheads="1"/>
          </p:cNvSpPr>
          <p:nvPr/>
        </p:nvSpPr>
        <p:spPr bwMode="auto">
          <a:xfrm>
            <a:off x="4215142" y="1773158"/>
            <a:ext cx="60272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Ленинградский</a:t>
            </a:r>
          </a:p>
        </p:txBody>
      </p:sp>
      <p:sp>
        <p:nvSpPr>
          <p:cNvPr id="84" name="Rectangle 870"/>
          <p:cNvSpPr>
            <a:spLocks noChangeArrowheads="1"/>
          </p:cNvSpPr>
          <p:nvPr/>
        </p:nvSpPr>
        <p:spPr bwMode="auto">
          <a:xfrm>
            <a:off x="4799369" y="3398361"/>
            <a:ext cx="67967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Усть-Лабинский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960"/>
          <p:cNvSpPr>
            <a:spLocks noChangeArrowheads="1"/>
          </p:cNvSpPr>
          <p:nvPr/>
        </p:nvSpPr>
        <p:spPr bwMode="auto">
          <a:xfrm>
            <a:off x="3706648" y="3727276"/>
            <a:ext cx="52097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Краснодар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479903" y="1068161"/>
            <a:ext cx="1064759" cy="1003526"/>
          </a:xfrm>
          <a:custGeom>
            <a:avLst/>
            <a:gdLst>
              <a:gd name="connsiteX0" fmla="*/ 0 w 1438275"/>
              <a:gd name="connsiteY0" fmla="*/ 61913 h 1371600"/>
              <a:gd name="connsiteX1" fmla="*/ 85725 w 1438275"/>
              <a:gd name="connsiteY1" fmla="*/ 147638 h 1371600"/>
              <a:gd name="connsiteX2" fmla="*/ 166687 w 1438275"/>
              <a:gd name="connsiteY2" fmla="*/ 190500 h 1371600"/>
              <a:gd name="connsiteX3" fmla="*/ 314325 w 1438275"/>
              <a:gd name="connsiteY3" fmla="*/ 228600 h 1371600"/>
              <a:gd name="connsiteX4" fmla="*/ 476250 w 1438275"/>
              <a:gd name="connsiteY4" fmla="*/ 247650 h 1371600"/>
              <a:gd name="connsiteX5" fmla="*/ 642937 w 1438275"/>
              <a:gd name="connsiteY5" fmla="*/ 209550 h 1371600"/>
              <a:gd name="connsiteX6" fmla="*/ 604837 w 1438275"/>
              <a:gd name="connsiteY6" fmla="*/ 185738 h 1371600"/>
              <a:gd name="connsiteX7" fmla="*/ 681037 w 1438275"/>
              <a:gd name="connsiteY7" fmla="*/ 119063 h 1371600"/>
              <a:gd name="connsiteX8" fmla="*/ 714375 w 1438275"/>
              <a:gd name="connsiteY8" fmla="*/ 95250 h 1371600"/>
              <a:gd name="connsiteX9" fmla="*/ 833437 w 1438275"/>
              <a:gd name="connsiteY9" fmla="*/ 95250 h 1371600"/>
              <a:gd name="connsiteX10" fmla="*/ 928687 w 1438275"/>
              <a:gd name="connsiteY10" fmla="*/ 38100 h 1371600"/>
              <a:gd name="connsiteX11" fmla="*/ 990600 w 1438275"/>
              <a:gd name="connsiteY11" fmla="*/ 0 h 1371600"/>
              <a:gd name="connsiteX12" fmla="*/ 1000125 w 1438275"/>
              <a:gd name="connsiteY12" fmla="*/ 119063 h 1371600"/>
              <a:gd name="connsiteX13" fmla="*/ 1047750 w 1438275"/>
              <a:gd name="connsiteY13" fmla="*/ 152400 h 1371600"/>
              <a:gd name="connsiteX14" fmla="*/ 1143000 w 1438275"/>
              <a:gd name="connsiteY14" fmla="*/ 166688 h 1371600"/>
              <a:gd name="connsiteX15" fmla="*/ 1200150 w 1438275"/>
              <a:gd name="connsiteY15" fmla="*/ 204788 h 1371600"/>
              <a:gd name="connsiteX16" fmla="*/ 1252537 w 1438275"/>
              <a:gd name="connsiteY16" fmla="*/ 209550 h 1371600"/>
              <a:gd name="connsiteX17" fmla="*/ 1290637 w 1438275"/>
              <a:gd name="connsiteY17" fmla="*/ 252413 h 1371600"/>
              <a:gd name="connsiteX18" fmla="*/ 1304925 w 1438275"/>
              <a:gd name="connsiteY18" fmla="*/ 347663 h 1371600"/>
              <a:gd name="connsiteX19" fmla="*/ 1314450 w 1438275"/>
              <a:gd name="connsiteY19" fmla="*/ 447675 h 1371600"/>
              <a:gd name="connsiteX20" fmla="*/ 1333500 w 1438275"/>
              <a:gd name="connsiteY20" fmla="*/ 490538 h 1371600"/>
              <a:gd name="connsiteX21" fmla="*/ 1362075 w 1438275"/>
              <a:gd name="connsiteY21" fmla="*/ 485775 h 1371600"/>
              <a:gd name="connsiteX22" fmla="*/ 1362075 w 1438275"/>
              <a:gd name="connsiteY22" fmla="*/ 519113 h 1371600"/>
              <a:gd name="connsiteX23" fmla="*/ 1276350 w 1438275"/>
              <a:gd name="connsiteY23" fmla="*/ 533400 h 1371600"/>
              <a:gd name="connsiteX24" fmla="*/ 1281112 w 1438275"/>
              <a:gd name="connsiteY24" fmla="*/ 790575 h 1371600"/>
              <a:gd name="connsiteX25" fmla="*/ 1304925 w 1438275"/>
              <a:gd name="connsiteY25" fmla="*/ 757238 h 1371600"/>
              <a:gd name="connsiteX26" fmla="*/ 1319212 w 1438275"/>
              <a:gd name="connsiteY26" fmla="*/ 785813 h 1371600"/>
              <a:gd name="connsiteX27" fmla="*/ 1366837 w 1438275"/>
              <a:gd name="connsiteY27" fmla="*/ 790575 h 1371600"/>
              <a:gd name="connsiteX28" fmla="*/ 1400175 w 1438275"/>
              <a:gd name="connsiteY28" fmla="*/ 814388 h 1371600"/>
              <a:gd name="connsiteX29" fmla="*/ 1438275 w 1438275"/>
              <a:gd name="connsiteY29" fmla="*/ 833438 h 1371600"/>
              <a:gd name="connsiteX30" fmla="*/ 1428750 w 1438275"/>
              <a:gd name="connsiteY30" fmla="*/ 1081088 h 1371600"/>
              <a:gd name="connsiteX31" fmla="*/ 1395412 w 1438275"/>
              <a:gd name="connsiteY31" fmla="*/ 1138238 h 1371600"/>
              <a:gd name="connsiteX32" fmla="*/ 1414462 w 1438275"/>
              <a:gd name="connsiteY32" fmla="*/ 1171575 h 1371600"/>
              <a:gd name="connsiteX33" fmla="*/ 1390650 w 1438275"/>
              <a:gd name="connsiteY33" fmla="*/ 1195388 h 1371600"/>
              <a:gd name="connsiteX34" fmla="*/ 1357312 w 1438275"/>
              <a:gd name="connsiteY34" fmla="*/ 1204913 h 1371600"/>
              <a:gd name="connsiteX35" fmla="*/ 1319212 w 1438275"/>
              <a:gd name="connsiteY35" fmla="*/ 1304925 h 1371600"/>
              <a:gd name="connsiteX36" fmla="*/ 1295400 w 1438275"/>
              <a:gd name="connsiteY36" fmla="*/ 1333500 h 1371600"/>
              <a:gd name="connsiteX37" fmla="*/ 1285875 w 1438275"/>
              <a:gd name="connsiteY37" fmla="*/ 1371600 h 1371600"/>
              <a:gd name="connsiteX38" fmla="*/ 1247775 w 1438275"/>
              <a:gd name="connsiteY38" fmla="*/ 1347788 h 1371600"/>
              <a:gd name="connsiteX39" fmla="*/ 1081087 w 1438275"/>
              <a:gd name="connsiteY39" fmla="*/ 1233488 h 1371600"/>
              <a:gd name="connsiteX40" fmla="*/ 995362 w 1438275"/>
              <a:gd name="connsiteY40" fmla="*/ 1152525 h 1371600"/>
              <a:gd name="connsiteX41" fmla="*/ 966787 w 1438275"/>
              <a:gd name="connsiteY41" fmla="*/ 1062038 h 1371600"/>
              <a:gd name="connsiteX42" fmla="*/ 862012 w 1438275"/>
              <a:gd name="connsiteY42" fmla="*/ 957263 h 1371600"/>
              <a:gd name="connsiteX43" fmla="*/ 757237 w 1438275"/>
              <a:gd name="connsiteY43" fmla="*/ 876300 h 1371600"/>
              <a:gd name="connsiteX44" fmla="*/ 681037 w 1438275"/>
              <a:gd name="connsiteY44" fmla="*/ 814388 h 1371600"/>
              <a:gd name="connsiteX45" fmla="*/ 581025 w 1438275"/>
              <a:gd name="connsiteY45" fmla="*/ 771525 h 1371600"/>
              <a:gd name="connsiteX46" fmla="*/ 528637 w 1438275"/>
              <a:gd name="connsiteY46" fmla="*/ 776288 h 1371600"/>
              <a:gd name="connsiteX47" fmla="*/ 447675 w 1438275"/>
              <a:gd name="connsiteY47" fmla="*/ 785813 h 1371600"/>
              <a:gd name="connsiteX48" fmla="*/ 485775 w 1438275"/>
              <a:gd name="connsiteY48" fmla="*/ 847725 h 1371600"/>
              <a:gd name="connsiteX49" fmla="*/ 519112 w 1438275"/>
              <a:gd name="connsiteY49" fmla="*/ 871538 h 1371600"/>
              <a:gd name="connsiteX50" fmla="*/ 452437 w 1438275"/>
              <a:gd name="connsiteY50" fmla="*/ 866775 h 1371600"/>
              <a:gd name="connsiteX51" fmla="*/ 390525 w 1438275"/>
              <a:gd name="connsiteY51" fmla="*/ 804863 h 1371600"/>
              <a:gd name="connsiteX52" fmla="*/ 323850 w 1438275"/>
              <a:gd name="connsiteY52" fmla="*/ 728663 h 1371600"/>
              <a:gd name="connsiteX53" fmla="*/ 247650 w 1438275"/>
              <a:gd name="connsiteY53" fmla="*/ 614363 h 1371600"/>
              <a:gd name="connsiteX54" fmla="*/ 176212 w 1438275"/>
              <a:gd name="connsiteY54" fmla="*/ 447675 h 1371600"/>
              <a:gd name="connsiteX55" fmla="*/ 128587 w 1438275"/>
              <a:gd name="connsiteY55" fmla="*/ 309563 h 1371600"/>
              <a:gd name="connsiteX56" fmla="*/ 0 w 1438275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395412 w 1490662"/>
              <a:gd name="connsiteY31" fmla="*/ 1138238 h 1371600"/>
              <a:gd name="connsiteX32" fmla="*/ 1414462 w 1490662"/>
              <a:gd name="connsiteY32" fmla="*/ 1171575 h 1371600"/>
              <a:gd name="connsiteX33" fmla="*/ 1390650 w 1490662"/>
              <a:gd name="connsiteY33" fmla="*/ 1195388 h 1371600"/>
              <a:gd name="connsiteX34" fmla="*/ 1357312 w 1490662"/>
              <a:gd name="connsiteY34" fmla="*/ 1204913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14462 w 1490662"/>
              <a:gd name="connsiteY32" fmla="*/ 1171575 h 1371600"/>
              <a:gd name="connsiteX33" fmla="*/ 1390650 w 1490662"/>
              <a:gd name="connsiteY33" fmla="*/ 1195388 h 1371600"/>
              <a:gd name="connsiteX34" fmla="*/ 1357312 w 1490662"/>
              <a:gd name="connsiteY34" fmla="*/ 1204913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14462 w 1490662"/>
              <a:gd name="connsiteY32" fmla="*/ 1171575 h 1371600"/>
              <a:gd name="connsiteX33" fmla="*/ 1438275 w 1490662"/>
              <a:gd name="connsiteY33" fmla="*/ 1233488 h 1371600"/>
              <a:gd name="connsiteX34" fmla="*/ 1357312 w 1490662"/>
              <a:gd name="connsiteY34" fmla="*/ 1204913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62087 w 1490662"/>
              <a:gd name="connsiteY32" fmla="*/ 1233487 h 1371600"/>
              <a:gd name="connsiteX33" fmla="*/ 1438275 w 1490662"/>
              <a:gd name="connsiteY33" fmla="*/ 1233488 h 1371600"/>
              <a:gd name="connsiteX34" fmla="*/ 1357312 w 1490662"/>
              <a:gd name="connsiteY34" fmla="*/ 1204913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62087 w 1490662"/>
              <a:gd name="connsiteY32" fmla="*/ 1233487 h 1371600"/>
              <a:gd name="connsiteX33" fmla="*/ 1438275 w 1490662"/>
              <a:gd name="connsiteY33" fmla="*/ 1233488 h 1371600"/>
              <a:gd name="connsiteX34" fmla="*/ 1400174 w 1490662"/>
              <a:gd name="connsiteY34" fmla="*/ 1271588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62087 w 1490662"/>
              <a:gd name="connsiteY32" fmla="*/ 1233487 h 1371600"/>
              <a:gd name="connsiteX33" fmla="*/ 1438275 w 1490662"/>
              <a:gd name="connsiteY33" fmla="*/ 1233488 h 1371600"/>
              <a:gd name="connsiteX34" fmla="*/ 1400174 w 1490662"/>
              <a:gd name="connsiteY34" fmla="*/ 1271588 h 1371600"/>
              <a:gd name="connsiteX35" fmla="*/ 1366837 w 1490662"/>
              <a:gd name="connsiteY35" fmla="*/ 136207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62087 w 1490662"/>
              <a:gd name="connsiteY32" fmla="*/ 1233487 h 1371600"/>
              <a:gd name="connsiteX33" fmla="*/ 1438275 w 1490662"/>
              <a:gd name="connsiteY33" fmla="*/ 1233488 h 1371600"/>
              <a:gd name="connsiteX34" fmla="*/ 1400174 w 1490662"/>
              <a:gd name="connsiteY34" fmla="*/ 1271588 h 1371600"/>
              <a:gd name="connsiteX35" fmla="*/ 1366837 w 1490662"/>
              <a:gd name="connsiteY35" fmla="*/ 1362075 h 1371600"/>
              <a:gd name="connsiteX36" fmla="*/ 1347787 w 1490662"/>
              <a:gd name="connsiteY36" fmla="*/ 1362075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404937"/>
              <a:gd name="connsiteX1" fmla="*/ 85725 w 1490662"/>
              <a:gd name="connsiteY1" fmla="*/ 147638 h 1404937"/>
              <a:gd name="connsiteX2" fmla="*/ 166687 w 1490662"/>
              <a:gd name="connsiteY2" fmla="*/ 190500 h 1404937"/>
              <a:gd name="connsiteX3" fmla="*/ 314325 w 1490662"/>
              <a:gd name="connsiteY3" fmla="*/ 228600 h 1404937"/>
              <a:gd name="connsiteX4" fmla="*/ 476250 w 1490662"/>
              <a:gd name="connsiteY4" fmla="*/ 247650 h 1404937"/>
              <a:gd name="connsiteX5" fmla="*/ 642937 w 1490662"/>
              <a:gd name="connsiteY5" fmla="*/ 209550 h 1404937"/>
              <a:gd name="connsiteX6" fmla="*/ 604837 w 1490662"/>
              <a:gd name="connsiteY6" fmla="*/ 185738 h 1404937"/>
              <a:gd name="connsiteX7" fmla="*/ 681037 w 1490662"/>
              <a:gd name="connsiteY7" fmla="*/ 119063 h 1404937"/>
              <a:gd name="connsiteX8" fmla="*/ 714375 w 1490662"/>
              <a:gd name="connsiteY8" fmla="*/ 95250 h 1404937"/>
              <a:gd name="connsiteX9" fmla="*/ 833437 w 1490662"/>
              <a:gd name="connsiteY9" fmla="*/ 95250 h 1404937"/>
              <a:gd name="connsiteX10" fmla="*/ 928687 w 1490662"/>
              <a:gd name="connsiteY10" fmla="*/ 38100 h 1404937"/>
              <a:gd name="connsiteX11" fmla="*/ 990600 w 1490662"/>
              <a:gd name="connsiteY11" fmla="*/ 0 h 1404937"/>
              <a:gd name="connsiteX12" fmla="*/ 1000125 w 1490662"/>
              <a:gd name="connsiteY12" fmla="*/ 119063 h 1404937"/>
              <a:gd name="connsiteX13" fmla="*/ 1047750 w 1490662"/>
              <a:gd name="connsiteY13" fmla="*/ 152400 h 1404937"/>
              <a:gd name="connsiteX14" fmla="*/ 1143000 w 1490662"/>
              <a:gd name="connsiteY14" fmla="*/ 166688 h 1404937"/>
              <a:gd name="connsiteX15" fmla="*/ 1200150 w 1490662"/>
              <a:gd name="connsiteY15" fmla="*/ 204788 h 1404937"/>
              <a:gd name="connsiteX16" fmla="*/ 1252537 w 1490662"/>
              <a:gd name="connsiteY16" fmla="*/ 209550 h 1404937"/>
              <a:gd name="connsiteX17" fmla="*/ 1290637 w 1490662"/>
              <a:gd name="connsiteY17" fmla="*/ 252413 h 1404937"/>
              <a:gd name="connsiteX18" fmla="*/ 1304925 w 1490662"/>
              <a:gd name="connsiteY18" fmla="*/ 347663 h 1404937"/>
              <a:gd name="connsiteX19" fmla="*/ 1314450 w 1490662"/>
              <a:gd name="connsiteY19" fmla="*/ 447675 h 1404937"/>
              <a:gd name="connsiteX20" fmla="*/ 1333500 w 1490662"/>
              <a:gd name="connsiteY20" fmla="*/ 490538 h 1404937"/>
              <a:gd name="connsiteX21" fmla="*/ 1362075 w 1490662"/>
              <a:gd name="connsiteY21" fmla="*/ 485775 h 1404937"/>
              <a:gd name="connsiteX22" fmla="*/ 1362075 w 1490662"/>
              <a:gd name="connsiteY22" fmla="*/ 519113 h 1404937"/>
              <a:gd name="connsiteX23" fmla="*/ 1276350 w 1490662"/>
              <a:gd name="connsiteY23" fmla="*/ 533400 h 1404937"/>
              <a:gd name="connsiteX24" fmla="*/ 1281112 w 1490662"/>
              <a:gd name="connsiteY24" fmla="*/ 790575 h 1404937"/>
              <a:gd name="connsiteX25" fmla="*/ 1304925 w 1490662"/>
              <a:gd name="connsiteY25" fmla="*/ 757238 h 1404937"/>
              <a:gd name="connsiteX26" fmla="*/ 1319212 w 1490662"/>
              <a:gd name="connsiteY26" fmla="*/ 785813 h 1404937"/>
              <a:gd name="connsiteX27" fmla="*/ 1366837 w 1490662"/>
              <a:gd name="connsiteY27" fmla="*/ 790575 h 1404937"/>
              <a:gd name="connsiteX28" fmla="*/ 1400175 w 1490662"/>
              <a:gd name="connsiteY28" fmla="*/ 814388 h 1404937"/>
              <a:gd name="connsiteX29" fmla="*/ 1438275 w 1490662"/>
              <a:gd name="connsiteY29" fmla="*/ 833438 h 1404937"/>
              <a:gd name="connsiteX30" fmla="*/ 1490662 w 1490662"/>
              <a:gd name="connsiteY30" fmla="*/ 1081088 h 1404937"/>
              <a:gd name="connsiteX31" fmla="*/ 1471612 w 1490662"/>
              <a:gd name="connsiteY31" fmla="*/ 1157288 h 1404937"/>
              <a:gd name="connsiteX32" fmla="*/ 1462087 w 1490662"/>
              <a:gd name="connsiteY32" fmla="*/ 1233487 h 1404937"/>
              <a:gd name="connsiteX33" fmla="*/ 1438275 w 1490662"/>
              <a:gd name="connsiteY33" fmla="*/ 1233488 h 1404937"/>
              <a:gd name="connsiteX34" fmla="*/ 1400174 w 1490662"/>
              <a:gd name="connsiteY34" fmla="*/ 1271588 h 1404937"/>
              <a:gd name="connsiteX35" fmla="*/ 1366837 w 1490662"/>
              <a:gd name="connsiteY35" fmla="*/ 1362075 h 1404937"/>
              <a:gd name="connsiteX36" fmla="*/ 1347787 w 1490662"/>
              <a:gd name="connsiteY36" fmla="*/ 1362075 h 1404937"/>
              <a:gd name="connsiteX37" fmla="*/ 1362075 w 1490662"/>
              <a:gd name="connsiteY37" fmla="*/ 1404937 h 1404937"/>
              <a:gd name="connsiteX38" fmla="*/ 1247775 w 1490662"/>
              <a:gd name="connsiteY38" fmla="*/ 1347788 h 1404937"/>
              <a:gd name="connsiteX39" fmla="*/ 1081087 w 1490662"/>
              <a:gd name="connsiteY39" fmla="*/ 1233488 h 1404937"/>
              <a:gd name="connsiteX40" fmla="*/ 995362 w 1490662"/>
              <a:gd name="connsiteY40" fmla="*/ 1152525 h 1404937"/>
              <a:gd name="connsiteX41" fmla="*/ 966787 w 1490662"/>
              <a:gd name="connsiteY41" fmla="*/ 1062038 h 1404937"/>
              <a:gd name="connsiteX42" fmla="*/ 862012 w 1490662"/>
              <a:gd name="connsiteY42" fmla="*/ 957263 h 1404937"/>
              <a:gd name="connsiteX43" fmla="*/ 757237 w 1490662"/>
              <a:gd name="connsiteY43" fmla="*/ 876300 h 1404937"/>
              <a:gd name="connsiteX44" fmla="*/ 681037 w 1490662"/>
              <a:gd name="connsiteY44" fmla="*/ 814388 h 1404937"/>
              <a:gd name="connsiteX45" fmla="*/ 581025 w 1490662"/>
              <a:gd name="connsiteY45" fmla="*/ 771525 h 1404937"/>
              <a:gd name="connsiteX46" fmla="*/ 528637 w 1490662"/>
              <a:gd name="connsiteY46" fmla="*/ 776288 h 1404937"/>
              <a:gd name="connsiteX47" fmla="*/ 447675 w 1490662"/>
              <a:gd name="connsiteY47" fmla="*/ 785813 h 1404937"/>
              <a:gd name="connsiteX48" fmla="*/ 485775 w 1490662"/>
              <a:gd name="connsiteY48" fmla="*/ 847725 h 1404937"/>
              <a:gd name="connsiteX49" fmla="*/ 519112 w 1490662"/>
              <a:gd name="connsiteY49" fmla="*/ 871538 h 1404937"/>
              <a:gd name="connsiteX50" fmla="*/ 452437 w 1490662"/>
              <a:gd name="connsiteY50" fmla="*/ 866775 h 1404937"/>
              <a:gd name="connsiteX51" fmla="*/ 390525 w 1490662"/>
              <a:gd name="connsiteY51" fmla="*/ 804863 h 1404937"/>
              <a:gd name="connsiteX52" fmla="*/ 323850 w 1490662"/>
              <a:gd name="connsiteY52" fmla="*/ 728663 h 1404937"/>
              <a:gd name="connsiteX53" fmla="*/ 247650 w 1490662"/>
              <a:gd name="connsiteY53" fmla="*/ 614363 h 1404937"/>
              <a:gd name="connsiteX54" fmla="*/ 176212 w 1490662"/>
              <a:gd name="connsiteY54" fmla="*/ 447675 h 1404937"/>
              <a:gd name="connsiteX55" fmla="*/ 128587 w 1490662"/>
              <a:gd name="connsiteY55" fmla="*/ 309563 h 1404937"/>
              <a:gd name="connsiteX56" fmla="*/ 0 w 1490662"/>
              <a:gd name="connsiteY56" fmla="*/ 61913 h 140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90662" h="1404937">
                <a:moveTo>
                  <a:pt x="0" y="61913"/>
                </a:moveTo>
                <a:lnTo>
                  <a:pt x="85725" y="147638"/>
                </a:lnTo>
                <a:lnTo>
                  <a:pt x="166687" y="190500"/>
                </a:lnTo>
                <a:lnTo>
                  <a:pt x="314325" y="228600"/>
                </a:lnTo>
                <a:lnTo>
                  <a:pt x="476250" y="247650"/>
                </a:lnTo>
                <a:lnTo>
                  <a:pt x="642937" y="209550"/>
                </a:lnTo>
                <a:lnTo>
                  <a:pt x="604837" y="185738"/>
                </a:lnTo>
                <a:lnTo>
                  <a:pt x="681037" y="119063"/>
                </a:lnTo>
                <a:lnTo>
                  <a:pt x="714375" y="95250"/>
                </a:lnTo>
                <a:lnTo>
                  <a:pt x="833437" y="95250"/>
                </a:lnTo>
                <a:lnTo>
                  <a:pt x="928687" y="38100"/>
                </a:lnTo>
                <a:lnTo>
                  <a:pt x="990600" y="0"/>
                </a:lnTo>
                <a:lnTo>
                  <a:pt x="1000125" y="119063"/>
                </a:lnTo>
                <a:lnTo>
                  <a:pt x="1047750" y="152400"/>
                </a:lnTo>
                <a:lnTo>
                  <a:pt x="1143000" y="166688"/>
                </a:lnTo>
                <a:lnTo>
                  <a:pt x="1200150" y="204788"/>
                </a:lnTo>
                <a:lnTo>
                  <a:pt x="1252537" y="209550"/>
                </a:lnTo>
                <a:lnTo>
                  <a:pt x="1290637" y="252413"/>
                </a:lnTo>
                <a:lnTo>
                  <a:pt x="1304925" y="347663"/>
                </a:lnTo>
                <a:lnTo>
                  <a:pt x="1314450" y="447675"/>
                </a:lnTo>
                <a:lnTo>
                  <a:pt x="1333500" y="490538"/>
                </a:lnTo>
                <a:lnTo>
                  <a:pt x="1362075" y="485775"/>
                </a:lnTo>
                <a:lnTo>
                  <a:pt x="1362075" y="519113"/>
                </a:lnTo>
                <a:lnTo>
                  <a:pt x="1276350" y="533400"/>
                </a:lnTo>
                <a:cubicBezTo>
                  <a:pt x="1277937" y="619125"/>
                  <a:pt x="1279525" y="704850"/>
                  <a:pt x="1281112" y="790575"/>
                </a:cubicBezTo>
                <a:lnTo>
                  <a:pt x="1304925" y="757238"/>
                </a:lnTo>
                <a:lnTo>
                  <a:pt x="1319212" y="785813"/>
                </a:lnTo>
                <a:lnTo>
                  <a:pt x="1366837" y="790575"/>
                </a:lnTo>
                <a:lnTo>
                  <a:pt x="1400175" y="814388"/>
                </a:lnTo>
                <a:lnTo>
                  <a:pt x="1438275" y="833438"/>
                </a:lnTo>
                <a:lnTo>
                  <a:pt x="1490662" y="1081088"/>
                </a:lnTo>
                <a:lnTo>
                  <a:pt x="1471612" y="1157288"/>
                </a:lnTo>
                <a:lnTo>
                  <a:pt x="1462087" y="1233487"/>
                </a:lnTo>
                <a:lnTo>
                  <a:pt x="1438275" y="1233488"/>
                </a:lnTo>
                <a:lnTo>
                  <a:pt x="1400174" y="1271588"/>
                </a:lnTo>
                <a:lnTo>
                  <a:pt x="1366837" y="1362075"/>
                </a:lnTo>
                <a:lnTo>
                  <a:pt x="1347787" y="1362075"/>
                </a:lnTo>
                <a:lnTo>
                  <a:pt x="1362075" y="1404937"/>
                </a:lnTo>
                <a:lnTo>
                  <a:pt x="1247775" y="1347788"/>
                </a:lnTo>
                <a:lnTo>
                  <a:pt x="1081087" y="1233488"/>
                </a:lnTo>
                <a:lnTo>
                  <a:pt x="995362" y="1152525"/>
                </a:lnTo>
                <a:lnTo>
                  <a:pt x="966787" y="1062038"/>
                </a:lnTo>
                <a:lnTo>
                  <a:pt x="862012" y="957263"/>
                </a:lnTo>
                <a:lnTo>
                  <a:pt x="757237" y="876300"/>
                </a:lnTo>
                <a:lnTo>
                  <a:pt x="681037" y="814388"/>
                </a:lnTo>
                <a:lnTo>
                  <a:pt x="581025" y="771525"/>
                </a:lnTo>
                <a:lnTo>
                  <a:pt x="528637" y="776288"/>
                </a:lnTo>
                <a:lnTo>
                  <a:pt x="447675" y="785813"/>
                </a:lnTo>
                <a:lnTo>
                  <a:pt x="485775" y="847725"/>
                </a:lnTo>
                <a:lnTo>
                  <a:pt x="519112" y="871538"/>
                </a:lnTo>
                <a:lnTo>
                  <a:pt x="452437" y="866775"/>
                </a:lnTo>
                <a:lnTo>
                  <a:pt x="390525" y="804863"/>
                </a:lnTo>
                <a:lnTo>
                  <a:pt x="323850" y="728663"/>
                </a:lnTo>
                <a:lnTo>
                  <a:pt x="247650" y="614363"/>
                </a:lnTo>
                <a:lnTo>
                  <a:pt x="176212" y="447675"/>
                </a:lnTo>
                <a:lnTo>
                  <a:pt x="128587" y="309563"/>
                </a:lnTo>
                <a:lnTo>
                  <a:pt x="0" y="61913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2" name="Rectangle 670"/>
          <p:cNvSpPr>
            <a:spLocks noChangeArrowheads="1"/>
          </p:cNvSpPr>
          <p:nvPr/>
        </p:nvSpPr>
        <p:spPr bwMode="auto">
          <a:xfrm>
            <a:off x="2928793" y="1371279"/>
            <a:ext cx="29335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3741964" y="1152072"/>
            <a:ext cx="734786" cy="589643"/>
          </a:xfrm>
          <a:custGeom>
            <a:avLst/>
            <a:gdLst>
              <a:gd name="connsiteX0" fmla="*/ 203200 w 1028700"/>
              <a:gd name="connsiteY0" fmla="*/ 254000 h 825500"/>
              <a:gd name="connsiteX1" fmla="*/ 171450 w 1028700"/>
              <a:gd name="connsiteY1" fmla="*/ 330200 h 825500"/>
              <a:gd name="connsiteX2" fmla="*/ 0 w 1028700"/>
              <a:gd name="connsiteY2" fmla="*/ 330200 h 825500"/>
              <a:gd name="connsiteX3" fmla="*/ 38100 w 1028700"/>
              <a:gd name="connsiteY3" fmla="*/ 488950 h 825500"/>
              <a:gd name="connsiteX4" fmla="*/ 12700 w 1028700"/>
              <a:gd name="connsiteY4" fmla="*/ 501650 h 825500"/>
              <a:gd name="connsiteX5" fmla="*/ 95250 w 1028700"/>
              <a:gd name="connsiteY5" fmla="*/ 533400 h 825500"/>
              <a:gd name="connsiteX6" fmla="*/ 82550 w 1028700"/>
              <a:gd name="connsiteY6" fmla="*/ 584200 h 825500"/>
              <a:gd name="connsiteX7" fmla="*/ 50800 w 1028700"/>
              <a:gd name="connsiteY7" fmla="*/ 673100 h 825500"/>
              <a:gd name="connsiteX8" fmla="*/ 273050 w 1028700"/>
              <a:gd name="connsiteY8" fmla="*/ 660400 h 825500"/>
              <a:gd name="connsiteX9" fmla="*/ 495300 w 1028700"/>
              <a:gd name="connsiteY9" fmla="*/ 685800 h 825500"/>
              <a:gd name="connsiteX10" fmla="*/ 514350 w 1028700"/>
              <a:gd name="connsiteY10" fmla="*/ 730250 h 825500"/>
              <a:gd name="connsiteX11" fmla="*/ 565150 w 1028700"/>
              <a:gd name="connsiteY11" fmla="*/ 762000 h 825500"/>
              <a:gd name="connsiteX12" fmla="*/ 666750 w 1028700"/>
              <a:gd name="connsiteY12" fmla="*/ 825500 h 825500"/>
              <a:gd name="connsiteX13" fmla="*/ 660400 w 1028700"/>
              <a:gd name="connsiteY13" fmla="*/ 711200 h 825500"/>
              <a:gd name="connsiteX14" fmla="*/ 704850 w 1028700"/>
              <a:gd name="connsiteY14" fmla="*/ 660400 h 825500"/>
              <a:gd name="connsiteX15" fmla="*/ 812800 w 1028700"/>
              <a:gd name="connsiteY15" fmla="*/ 615950 h 825500"/>
              <a:gd name="connsiteX16" fmla="*/ 812800 w 1028700"/>
              <a:gd name="connsiteY16" fmla="*/ 558800 h 825500"/>
              <a:gd name="connsiteX17" fmla="*/ 901700 w 1028700"/>
              <a:gd name="connsiteY17" fmla="*/ 571500 h 825500"/>
              <a:gd name="connsiteX18" fmla="*/ 946150 w 1028700"/>
              <a:gd name="connsiteY18" fmla="*/ 577850 h 825500"/>
              <a:gd name="connsiteX19" fmla="*/ 946150 w 1028700"/>
              <a:gd name="connsiteY19" fmla="*/ 527050 h 825500"/>
              <a:gd name="connsiteX20" fmla="*/ 1028700 w 1028700"/>
              <a:gd name="connsiteY20" fmla="*/ 546100 h 825500"/>
              <a:gd name="connsiteX21" fmla="*/ 1003300 w 1028700"/>
              <a:gd name="connsiteY21" fmla="*/ 400050 h 825500"/>
              <a:gd name="connsiteX22" fmla="*/ 971550 w 1028700"/>
              <a:gd name="connsiteY22" fmla="*/ 387350 h 825500"/>
              <a:gd name="connsiteX23" fmla="*/ 984250 w 1028700"/>
              <a:gd name="connsiteY23" fmla="*/ 152400 h 825500"/>
              <a:gd name="connsiteX24" fmla="*/ 946150 w 1028700"/>
              <a:gd name="connsiteY24" fmla="*/ 171450 h 825500"/>
              <a:gd name="connsiteX25" fmla="*/ 946150 w 1028700"/>
              <a:gd name="connsiteY25" fmla="*/ 0 h 825500"/>
              <a:gd name="connsiteX26" fmla="*/ 819150 w 1028700"/>
              <a:gd name="connsiteY26" fmla="*/ 19050 h 825500"/>
              <a:gd name="connsiteX27" fmla="*/ 812800 w 1028700"/>
              <a:gd name="connsiteY27" fmla="*/ 146050 h 825500"/>
              <a:gd name="connsiteX28" fmla="*/ 800100 w 1028700"/>
              <a:gd name="connsiteY28" fmla="*/ 177800 h 825500"/>
              <a:gd name="connsiteX29" fmla="*/ 736600 w 1028700"/>
              <a:gd name="connsiteY29" fmla="*/ 146050 h 825500"/>
              <a:gd name="connsiteX30" fmla="*/ 679450 w 1028700"/>
              <a:gd name="connsiteY30" fmla="*/ 190500 h 825500"/>
              <a:gd name="connsiteX31" fmla="*/ 673100 w 1028700"/>
              <a:gd name="connsiteY31" fmla="*/ 177800 h 825500"/>
              <a:gd name="connsiteX32" fmla="*/ 590550 w 1028700"/>
              <a:gd name="connsiteY32" fmla="*/ 196850 h 825500"/>
              <a:gd name="connsiteX33" fmla="*/ 533400 w 1028700"/>
              <a:gd name="connsiteY33" fmla="*/ 196850 h 825500"/>
              <a:gd name="connsiteX34" fmla="*/ 533400 w 1028700"/>
              <a:gd name="connsiteY34" fmla="*/ 120650 h 825500"/>
              <a:gd name="connsiteX35" fmla="*/ 469900 w 1028700"/>
              <a:gd name="connsiteY35" fmla="*/ 120650 h 825500"/>
              <a:gd name="connsiteX36" fmla="*/ 412750 w 1028700"/>
              <a:gd name="connsiteY36" fmla="*/ 152400 h 825500"/>
              <a:gd name="connsiteX37" fmla="*/ 368300 w 1028700"/>
              <a:gd name="connsiteY37" fmla="*/ 120650 h 825500"/>
              <a:gd name="connsiteX38" fmla="*/ 311150 w 1028700"/>
              <a:gd name="connsiteY38" fmla="*/ 139700 h 825500"/>
              <a:gd name="connsiteX39" fmla="*/ 273050 w 1028700"/>
              <a:gd name="connsiteY39" fmla="*/ 120650 h 825500"/>
              <a:gd name="connsiteX40" fmla="*/ 279400 w 1028700"/>
              <a:gd name="connsiteY40" fmla="*/ 266700 h 825500"/>
              <a:gd name="connsiteX41" fmla="*/ 203200 w 1028700"/>
              <a:gd name="connsiteY41" fmla="*/ 254000 h 825500"/>
              <a:gd name="connsiteX0" fmla="*/ 203200 w 1028700"/>
              <a:gd name="connsiteY0" fmla="*/ 254000 h 825500"/>
              <a:gd name="connsiteX1" fmla="*/ 171450 w 1028700"/>
              <a:gd name="connsiteY1" fmla="*/ 330200 h 825500"/>
              <a:gd name="connsiteX2" fmla="*/ 0 w 1028700"/>
              <a:gd name="connsiteY2" fmla="*/ 330200 h 825500"/>
              <a:gd name="connsiteX3" fmla="*/ 38100 w 1028700"/>
              <a:gd name="connsiteY3" fmla="*/ 488950 h 825500"/>
              <a:gd name="connsiteX4" fmla="*/ 12700 w 1028700"/>
              <a:gd name="connsiteY4" fmla="*/ 501650 h 825500"/>
              <a:gd name="connsiteX5" fmla="*/ 95250 w 1028700"/>
              <a:gd name="connsiteY5" fmla="*/ 533400 h 825500"/>
              <a:gd name="connsiteX6" fmla="*/ 82550 w 1028700"/>
              <a:gd name="connsiteY6" fmla="*/ 584200 h 825500"/>
              <a:gd name="connsiteX7" fmla="*/ 50800 w 1028700"/>
              <a:gd name="connsiteY7" fmla="*/ 673100 h 825500"/>
              <a:gd name="connsiteX8" fmla="*/ 273050 w 1028700"/>
              <a:gd name="connsiteY8" fmla="*/ 660400 h 825500"/>
              <a:gd name="connsiteX9" fmla="*/ 495300 w 1028700"/>
              <a:gd name="connsiteY9" fmla="*/ 685800 h 825500"/>
              <a:gd name="connsiteX10" fmla="*/ 514350 w 1028700"/>
              <a:gd name="connsiteY10" fmla="*/ 730250 h 825500"/>
              <a:gd name="connsiteX11" fmla="*/ 565150 w 1028700"/>
              <a:gd name="connsiteY11" fmla="*/ 762000 h 825500"/>
              <a:gd name="connsiteX12" fmla="*/ 666750 w 1028700"/>
              <a:gd name="connsiteY12" fmla="*/ 825500 h 825500"/>
              <a:gd name="connsiteX13" fmla="*/ 660400 w 1028700"/>
              <a:gd name="connsiteY13" fmla="*/ 711200 h 825500"/>
              <a:gd name="connsiteX14" fmla="*/ 704850 w 1028700"/>
              <a:gd name="connsiteY14" fmla="*/ 660400 h 825500"/>
              <a:gd name="connsiteX15" fmla="*/ 812800 w 1028700"/>
              <a:gd name="connsiteY15" fmla="*/ 615950 h 825500"/>
              <a:gd name="connsiteX16" fmla="*/ 812800 w 1028700"/>
              <a:gd name="connsiteY16" fmla="*/ 558800 h 825500"/>
              <a:gd name="connsiteX17" fmla="*/ 901700 w 1028700"/>
              <a:gd name="connsiteY17" fmla="*/ 571500 h 825500"/>
              <a:gd name="connsiteX18" fmla="*/ 946150 w 1028700"/>
              <a:gd name="connsiteY18" fmla="*/ 577850 h 825500"/>
              <a:gd name="connsiteX19" fmla="*/ 946150 w 1028700"/>
              <a:gd name="connsiteY19" fmla="*/ 527050 h 825500"/>
              <a:gd name="connsiteX20" fmla="*/ 1028700 w 1028700"/>
              <a:gd name="connsiteY20" fmla="*/ 546100 h 825500"/>
              <a:gd name="connsiteX21" fmla="*/ 1003300 w 1028700"/>
              <a:gd name="connsiteY21" fmla="*/ 400050 h 825500"/>
              <a:gd name="connsiteX22" fmla="*/ 971550 w 1028700"/>
              <a:gd name="connsiteY22" fmla="*/ 387350 h 825500"/>
              <a:gd name="connsiteX23" fmla="*/ 984250 w 1028700"/>
              <a:gd name="connsiteY23" fmla="*/ 152400 h 825500"/>
              <a:gd name="connsiteX24" fmla="*/ 946150 w 1028700"/>
              <a:gd name="connsiteY24" fmla="*/ 171450 h 825500"/>
              <a:gd name="connsiteX25" fmla="*/ 946150 w 1028700"/>
              <a:gd name="connsiteY25" fmla="*/ 0 h 825500"/>
              <a:gd name="connsiteX26" fmla="*/ 819150 w 1028700"/>
              <a:gd name="connsiteY26" fmla="*/ 19050 h 825500"/>
              <a:gd name="connsiteX27" fmla="*/ 812800 w 1028700"/>
              <a:gd name="connsiteY27" fmla="*/ 146050 h 825500"/>
              <a:gd name="connsiteX28" fmla="*/ 800100 w 1028700"/>
              <a:gd name="connsiteY28" fmla="*/ 177800 h 825500"/>
              <a:gd name="connsiteX29" fmla="*/ 736600 w 1028700"/>
              <a:gd name="connsiteY29" fmla="*/ 146050 h 825500"/>
              <a:gd name="connsiteX30" fmla="*/ 679450 w 1028700"/>
              <a:gd name="connsiteY30" fmla="*/ 190500 h 825500"/>
              <a:gd name="connsiteX31" fmla="*/ 673100 w 1028700"/>
              <a:gd name="connsiteY31" fmla="*/ 177800 h 825500"/>
              <a:gd name="connsiteX32" fmla="*/ 590550 w 1028700"/>
              <a:gd name="connsiteY32" fmla="*/ 196850 h 825500"/>
              <a:gd name="connsiteX33" fmla="*/ 533400 w 1028700"/>
              <a:gd name="connsiteY33" fmla="*/ 196850 h 825500"/>
              <a:gd name="connsiteX34" fmla="*/ 533400 w 1028700"/>
              <a:gd name="connsiteY34" fmla="*/ 120650 h 825500"/>
              <a:gd name="connsiteX35" fmla="*/ 469900 w 1028700"/>
              <a:gd name="connsiteY35" fmla="*/ 120650 h 825500"/>
              <a:gd name="connsiteX36" fmla="*/ 412750 w 1028700"/>
              <a:gd name="connsiteY36" fmla="*/ 152400 h 825500"/>
              <a:gd name="connsiteX37" fmla="*/ 368300 w 1028700"/>
              <a:gd name="connsiteY37" fmla="*/ 120650 h 825500"/>
              <a:gd name="connsiteX38" fmla="*/ 311150 w 1028700"/>
              <a:gd name="connsiteY38" fmla="*/ 139700 h 825500"/>
              <a:gd name="connsiteX39" fmla="*/ 273050 w 1028700"/>
              <a:gd name="connsiteY39" fmla="*/ 120650 h 825500"/>
              <a:gd name="connsiteX40" fmla="*/ 195580 w 1028700"/>
              <a:gd name="connsiteY40" fmla="*/ 205740 h 825500"/>
              <a:gd name="connsiteX41" fmla="*/ 203200 w 1028700"/>
              <a:gd name="connsiteY41" fmla="*/ 254000 h 825500"/>
              <a:gd name="connsiteX0" fmla="*/ 203200 w 1028700"/>
              <a:gd name="connsiteY0" fmla="*/ 254000 h 825500"/>
              <a:gd name="connsiteX1" fmla="*/ 171450 w 1028700"/>
              <a:gd name="connsiteY1" fmla="*/ 330200 h 825500"/>
              <a:gd name="connsiteX2" fmla="*/ 0 w 1028700"/>
              <a:gd name="connsiteY2" fmla="*/ 330200 h 825500"/>
              <a:gd name="connsiteX3" fmla="*/ 38100 w 1028700"/>
              <a:gd name="connsiteY3" fmla="*/ 488950 h 825500"/>
              <a:gd name="connsiteX4" fmla="*/ 12700 w 1028700"/>
              <a:gd name="connsiteY4" fmla="*/ 501650 h 825500"/>
              <a:gd name="connsiteX5" fmla="*/ 95250 w 1028700"/>
              <a:gd name="connsiteY5" fmla="*/ 533400 h 825500"/>
              <a:gd name="connsiteX6" fmla="*/ 82550 w 1028700"/>
              <a:gd name="connsiteY6" fmla="*/ 584200 h 825500"/>
              <a:gd name="connsiteX7" fmla="*/ 50800 w 1028700"/>
              <a:gd name="connsiteY7" fmla="*/ 673100 h 825500"/>
              <a:gd name="connsiteX8" fmla="*/ 273050 w 1028700"/>
              <a:gd name="connsiteY8" fmla="*/ 660400 h 825500"/>
              <a:gd name="connsiteX9" fmla="*/ 495300 w 1028700"/>
              <a:gd name="connsiteY9" fmla="*/ 685800 h 825500"/>
              <a:gd name="connsiteX10" fmla="*/ 514350 w 1028700"/>
              <a:gd name="connsiteY10" fmla="*/ 730250 h 825500"/>
              <a:gd name="connsiteX11" fmla="*/ 565150 w 1028700"/>
              <a:gd name="connsiteY11" fmla="*/ 762000 h 825500"/>
              <a:gd name="connsiteX12" fmla="*/ 666750 w 1028700"/>
              <a:gd name="connsiteY12" fmla="*/ 825500 h 825500"/>
              <a:gd name="connsiteX13" fmla="*/ 660400 w 1028700"/>
              <a:gd name="connsiteY13" fmla="*/ 711200 h 825500"/>
              <a:gd name="connsiteX14" fmla="*/ 704850 w 1028700"/>
              <a:gd name="connsiteY14" fmla="*/ 660400 h 825500"/>
              <a:gd name="connsiteX15" fmla="*/ 812800 w 1028700"/>
              <a:gd name="connsiteY15" fmla="*/ 615950 h 825500"/>
              <a:gd name="connsiteX16" fmla="*/ 812800 w 1028700"/>
              <a:gd name="connsiteY16" fmla="*/ 558800 h 825500"/>
              <a:gd name="connsiteX17" fmla="*/ 901700 w 1028700"/>
              <a:gd name="connsiteY17" fmla="*/ 571500 h 825500"/>
              <a:gd name="connsiteX18" fmla="*/ 946150 w 1028700"/>
              <a:gd name="connsiteY18" fmla="*/ 577850 h 825500"/>
              <a:gd name="connsiteX19" fmla="*/ 946150 w 1028700"/>
              <a:gd name="connsiteY19" fmla="*/ 527050 h 825500"/>
              <a:gd name="connsiteX20" fmla="*/ 1028700 w 1028700"/>
              <a:gd name="connsiteY20" fmla="*/ 546100 h 825500"/>
              <a:gd name="connsiteX21" fmla="*/ 1003300 w 1028700"/>
              <a:gd name="connsiteY21" fmla="*/ 400050 h 825500"/>
              <a:gd name="connsiteX22" fmla="*/ 971550 w 1028700"/>
              <a:gd name="connsiteY22" fmla="*/ 387350 h 825500"/>
              <a:gd name="connsiteX23" fmla="*/ 984250 w 1028700"/>
              <a:gd name="connsiteY23" fmla="*/ 152400 h 825500"/>
              <a:gd name="connsiteX24" fmla="*/ 946150 w 1028700"/>
              <a:gd name="connsiteY24" fmla="*/ 171450 h 825500"/>
              <a:gd name="connsiteX25" fmla="*/ 946150 w 1028700"/>
              <a:gd name="connsiteY25" fmla="*/ 0 h 825500"/>
              <a:gd name="connsiteX26" fmla="*/ 819150 w 1028700"/>
              <a:gd name="connsiteY26" fmla="*/ 19050 h 825500"/>
              <a:gd name="connsiteX27" fmla="*/ 812800 w 1028700"/>
              <a:gd name="connsiteY27" fmla="*/ 146050 h 825500"/>
              <a:gd name="connsiteX28" fmla="*/ 800100 w 1028700"/>
              <a:gd name="connsiteY28" fmla="*/ 177800 h 825500"/>
              <a:gd name="connsiteX29" fmla="*/ 736600 w 1028700"/>
              <a:gd name="connsiteY29" fmla="*/ 146050 h 825500"/>
              <a:gd name="connsiteX30" fmla="*/ 679450 w 1028700"/>
              <a:gd name="connsiteY30" fmla="*/ 190500 h 825500"/>
              <a:gd name="connsiteX31" fmla="*/ 673100 w 1028700"/>
              <a:gd name="connsiteY31" fmla="*/ 177800 h 825500"/>
              <a:gd name="connsiteX32" fmla="*/ 590550 w 1028700"/>
              <a:gd name="connsiteY32" fmla="*/ 196850 h 825500"/>
              <a:gd name="connsiteX33" fmla="*/ 533400 w 1028700"/>
              <a:gd name="connsiteY33" fmla="*/ 196850 h 825500"/>
              <a:gd name="connsiteX34" fmla="*/ 533400 w 1028700"/>
              <a:gd name="connsiteY34" fmla="*/ 120650 h 825500"/>
              <a:gd name="connsiteX35" fmla="*/ 469900 w 1028700"/>
              <a:gd name="connsiteY35" fmla="*/ 120650 h 825500"/>
              <a:gd name="connsiteX36" fmla="*/ 412750 w 1028700"/>
              <a:gd name="connsiteY36" fmla="*/ 152400 h 825500"/>
              <a:gd name="connsiteX37" fmla="*/ 368300 w 1028700"/>
              <a:gd name="connsiteY37" fmla="*/ 120650 h 825500"/>
              <a:gd name="connsiteX38" fmla="*/ 311150 w 1028700"/>
              <a:gd name="connsiteY38" fmla="*/ 139700 h 825500"/>
              <a:gd name="connsiteX39" fmla="*/ 219710 w 1028700"/>
              <a:gd name="connsiteY39" fmla="*/ 105410 h 825500"/>
              <a:gd name="connsiteX40" fmla="*/ 195580 w 1028700"/>
              <a:gd name="connsiteY40" fmla="*/ 205740 h 825500"/>
              <a:gd name="connsiteX41" fmla="*/ 203200 w 1028700"/>
              <a:gd name="connsiteY41" fmla="*/ 2540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28700" h="825500">
                <a:moveTo>
                  <a:pt x="203200" y="254000"/>
                </a:moveTo>
                <a:lnTo>
                  <a:pt x="171450" y="330200"/>
                </a:lnTo>
                <a:lnTo>
                  <a:pt x="0" y="330200"/>
                </a:lnTo>
                <a:lnTo>
                  <a:pt x="38100" y="488950"/>
                </a:lnTo>
                <a:lnTo>
                  <a:pt x="12700" y="501650"/>
                </a:lnTo>
                <a:lnTo>
                  <a:pt x="95250" y="533400"/>
                </a:lnTo>
                <a:lnTo>
                  <a:pt x="82550" y="584200"/>
                </a:lnTo>
                <a:lnTo>
                  <a:pt x="50800" y="673100"/>
                </a:lnTo>
                <a:lnTo>
                  <a:pt x="273050" y="660400"/>
                </a:lnTo>
                <a:lnTo>
                  <a:pt x="495300" y="685800"/>
                </a:lnTo>
                <a:lnTo>
                  <a:pt x="514350" y="730250"/>
                </a:lnTo>
                <a:lnTo>
                  <a:pt x="565150" y="762000"/>
                </a:lnTo>
                <a:lnTo>
                  <a:pt x="666750" y="825500"/>
                </a:lnTo>
                <a:lnTo>
                  <a:pt x="660400" y="711200"/>
                </a:lnTo>
                <a:lnTo>
                  <a:pt x="704850" y="660400"/>
                </a:lnTo>
                <a:lnTo>
                  <a:pt x="812800" y="615950"/>
                </a:lnTo>
                <a:lnTo>
                  <a:pt x="812800" y="558800"/>
                </a:lnTo>
                <a:lnTo>
                  <a:pt x="901700" y="571500"/>
                </a:lnTo>
                <a:lnTo>
                  <a:pt x="946150" y="577850"/>
                </a:lnTo>
                <a:lnTo>
                  <a:pt x="946150" y="527050"/>
                </a:lnTo>
                <a:lnTo>
                  <a:pt x="1028700" y="546100"/>
                </a:lnTo>
                <a:lnTo>
                  <a:pt x="1003300" y="400050"/>
                </a:lnTo>
                <a:lnTo>
                  <a:pt x="971550" y="387350"/>
                </a:lnTo>
                <a:lnTo>
                  <a:pt x="984250" y="152400"/>
                </a:lnTo>
                <a:lnTo>
                  <a:pt x="946150" y="171450"/>
                </a:lnTo>
                <a:lnTo>
                  <a:pt x="946150" y="0"/>
                </a:lnTo>
                <a:lnTo>
                  <a:pt x="819150" y="19050"/>
                </a:lnTo>
                <a:lnTo>
                  <a:pt x="812800" y="146050"/>
                </a:lnTo>
                <a:lnTo>
                  <a:pt x="800100" y="177800"/>
                </a:lnTo>
                <a:lnTo>
                  <a:pt x="736600" y="146050"/>
                </a:lnTo>
                <a:lnTo>
                  <a:pt x="679450" y="190500"/>
                </a:lnTo>
                <a:lnTo>
                  <a:pt x="673100" y="177800"/>
                </a:lnTo>
                <a:lnTo>
                  <a:pt x="590550" y="196850"/>
                </a:lnTo>
                <a:lnTo>
                  <a:pt x="533400" y="196850"/>
                </a:lnTo>
                <a:lnTo>
                  <a:pt x="533400" y="120650"/>
                </a:lnTo>
                <a:lnTo>
                  <a:pt x="469900" y="120650"/>
                </a:lnTo>
                <a:lnTo>
                  <a:pt x="412750" y="152400"/>
                </a:lnTo>
                <a:lnTo>
                  <a:pt x="368300" y="120650"/>
                </a:lnTo>
                <a:lnTo>
                  <a:pt x="311150" y="139700"/>
                </a:lnTo>
                <a:lnTo>
                  <a:pt x="219710" y="105410"/>
                </a:lnTo>
                <a:lnTo>
                  <a:pt x="195580" y="205740"/>
                </a:lnTo>
                <a:lnTo>
                  <a:pt x="203200" y="2540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3" name="Rectangle 670"/>
          <p:cNvSpPr>
            <a:spLocks noChangeArrowheads="1"/>
          </p:cNvSpPr>
          <p:nvPr/>
        </p:nvSpPr>
        <p:spPr bwMode="auto">
          <a:xfrm>
            <a:off x="3876656" y="1433770"/>
            <a:ext cx="60914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Староминский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2553608" y="1868715"/>
            <a:ext cx="1188357" cy="997857"/>
          </a:xfrm>
          <a:custGeom>
            <a:avLst/>
            <a:gdLst>
              <a:gd name="connsiteX0" fmla="*/ 260350 w 1663700"/>
              <a:gd name="connsiteY0" fmla="*/ 1314450 h 1397000"/>
              <a:gd name="connsiteX1" fmla="*/ 349250 w 1663700"/>
              <a:gd name="connsiteY1" fmla="*/ 1276350 h 1397000"/>
              <a:gd name="connsiteX2" fmla="*/ 412750 w 1663700"/>
              <a:gd name="connsiteY2" fmla="*/ 1117600 h 1397000"/>
              <a:gd name="connsiteX3" fmla="*/ 463550 w 1663700"/>
              <a:gd name="connsiteY3" fmla="*/ 1219200 h 1397000"/>
              <a:gd name="connsiteX4" fmla="*/ 514350 w 1663700"/>
              <a:gd name="connsiteY4" fmla="*/ 1238250 h 1397000"/>
              <a:gd name="connsiteX5" fmla="*/ 514350 w 1663700"/>
              <a:gd name="connsiteY5" fmla="*/ 1174750 h 1397000"/>
              <a:gd name="connsiteX6" fmla="*/ 565150 w 1663700"/>
              <a:gd name="connsiteY6" fmla="*/ 1206500 h 1397000"/>
              <a:gd name="connsiteX7" fmla="*/ 590550 w 1663700"/>
              <a:gd name="connsiteY7" fmla="*/ 1308100 h 1397000"/>
              <a:gd name="connsiteX8" fmla="*/ 622300 w 1663700"/>
              <a:gd name="connsiteY8" fmla="*/ 1276350 h 1397000"/>
              <a:gd name="connsiteX9" fmla="*/ 685800 w 1663700"/>
              <a:gd name="connsiteY9" fmla="*/ 1339850 h 1397000"/>
              <a:gd name="connsiteX10" fmla="*/ 742950 w 1663700"/>
              <a:gd name="connsiteY10" fmla="*/ 1314450 h 1397000"/>
              <a:gd name="connsiteX11" fmla="*/ 787400 w 1663700"/>
              <a:gd name="connsiteY11" fmla="*/ 1352550 h 1397000"/>
              <a:gd name="connsiteX12" fmla="*/ 825500 w 1663700"/>
              <a:gd name="connsiteY12" fmla="*/ 1371600 h 1397000"/>
              <a:gd name="connsiteX13" fmla="*/ 844550 w 1663700"/>
              <a:gd name="connsiteY13" fmla="*/ 1308100 h 1397000"/>
              <a:gd name="connsiteX14" fmla="*/ 895350 w 1663700"/>
              <a:gd name="connsiteY14" fmla="*/ 1225550 h 1397000"/>
              <a:gd name="connsiteX15" fmla="*/ 984250 w 1663700"/>
              <a:gd name="connsiteY15" fmla="*/ 1263650 h 1397000"/>
              <a:gd name="connsiteX16" fmla="*/ 1079500 w 1663700"/>
              <a:gd name="connsiteY16" fmla="*/ 1314450 h 1397000"/>
              <a:gd name="connsiteX17" fmla="*/ 1136650 w 1663700"/>
              <a:gd name="connsiteY17" fmla="*/ 1295400 h 1397000"/>
              <a:gd name="connsiteX18" fmla="*/ 1270000 w 1663700"/>
              <a:gd name="connsiteY18" fmla="*/ 1244600 h 1397000"/>
              <a:gd name="connsiteX19" fmla="*/ 1320800 w 1663700"/>
              <a:gd name="connsiteY19" fmla="*/ 1238250 h 1397000"/>
              <a:gd name="connsiteX20" fmla="*/ 1276350 w 1663700"/>
              <a:gd name="connsiteY20" fmla="*/ 1206500 h 1397000"/>
              <a:gd name="connsiteX21" fmla="*/ 1295400 w 1663700"/>
              <a:gd name="connsiteY21" fmla="*/ 1155700 h 1397000"/>
              <a:gd name="connsiteX22" fmla="*/ 1346200 w 1663700"/>
              <a:gd name="connsiteY22" fmla="*/ 1193800 h 1397000"/>
              <a:gd name="connsiteX23" fmla="*/ 1346200 w 1663700"/>
              <a:gd name="connsiteY23" fmla="*/ 1143000 h 1397000"/>
              <a:gd name="connsiteX24" fmla="*/ 1409700 w 1663700"/>
              <a:gd name="connsiteY24" fmla="*/ 1187450 h 1397000"/>
              <a:gd name="connsiteX25" fmla="*/ 1454150 w 1663700"/>
              <a:gd name="connsiteY25" fmla="*/ 1155700 h 1397000"/>
              <a:gd name="connsiteX26" fmla="*/ 1454150 w 1663700"/>
              <a:gd name="connsiteY26" fmla="*/ 1054100 h 1397000"/>
              <a:gd name="connsiteX27" fmla="*/ 1454150 w 1663700"/>
              <a:gd name="connsiteY27" fmla="*/ 984250 h 1397000"/>
              <a:gd name="connsiteX28" fmla="*/ 1428750 w 1663700"/>
              <a:gd name="connsiteY28" fmla="*/ 952500 h 1397000"/>
              <a:gd name="connsiteX29" fmla="*/ 1454150 w 1663700"/>
              <a:gd name="connsiteY29" fmla="*/ 933450 h 1397000"/>
              <a:gd name="connsiteX30" fmla="*/ 1492250 w 1663700"/>
              <a:gd name="connsiteY30" fmla="*/ 869950 h 1397000"/>
              <a:gd name="connsiteX31" fmla="*/ 1504950 w 1663700"/>
              <a:gd name="connsiteY31" fmla="*/ 850900 h 1397000"/>
              <a:gd name="connsiteX32" fmla="*/ 1543050 w 1663700"/>
              <a:gd name="connsiteY32" fmla="*/ 850900 h 1397000"/>
              <a:gd name="connsiteX33" fmla="*/ 1663700 w 1663700"/>
              <a:gd name="connsiteY33" fmla="*/ 844550 h 1397000"/>
              <a:gd name="connsiteX34" fmla="*/ 1612900 w 1663700"/>
              <a:gd name="connsiteY34" fmla="*/ 781050 h 1397000"/>
              <a:gd name="connsiteX35" fmla="*/ 1606550 w 1663700"/>
              <a:gd name="connsiteY35" fmla="*/ 730250 h 1397000"/>
              <a:gd name="connsiteX36" fmla="*/ 1555750 w 1663700"/>
              <a:gd name="connsiteY36" fmla="*/ 679450 h 1397000"/>
              <a:gd name="connsiteX37" fmla="*/ 1485900 w 1663700"/>
              <a:gd name="connsiteY37" fmla="*/ 647700 h 1397000"/>
              <a:gd name="connsiteX38" fmla="*/ 1390650 w 1663700"/>
              <a:gd name="connsiteY38" fmla="*/ 533400 h 1397000"/>
              <a:gd name="connsiteX39" fmla="*/ 1314450 w 1663700"/>
              <a:gd name="connsiteY39" fmla="*/ 514350 h 1397000"/>
              <a:gd name="connsiteX40" fmla="*/ 1238250 w 1663700"/>
              <a:gd name="connsiteY40" fmla="*/ 514350 h 1397000"/>
              <a:gd name="connsiteX41" fmla="*/ 1149350 w 1663700"/>
              <a:gd name="connsiteY41" fmla="*/ 508000 h 1397000"/>
              <a:gd name="connsiteX42" fmla="*/ 990600 w 1663700"/>
              <a:gd name="connsiteY42" fmla="*/ 387350 h 1397000"/>
              <a:gd name="connsiteX43" fmla="*/ 895350 w 1663700"/>
              <a:gd name="connsiteY43" fmla="*/ 266700 h 1397000"/>
              <a:gd name="connsiteX44" fmla="*/ 850900 w 1663700"/>
              <a:gd name="connsiteY44" fmla="*/ 209550 h 1397000"/>
              <a:gd name="connsiteX45" fmla="*/ 844550 w 1663700"/>
              <a:gd name="connsiteY45" fmla="*/ 120650 h 1397000"/>
              <a:gd name="connsiteX46" fmla="*/ 895350 w 1663700"/>
              <a:gd name="connsiteY46" fmla="*/ 25400 h 1397000"/>
              <a:gd name="connsiteX47" fmla="*/ 869950 w 1663700"/>
              <a:gd name="connsiteY47" fmla="*/ 0 h 1397000"/>
              <a:gd name="connsiteX48" fmla="*/ 806450 w 1663700"/>
              <a:gd name="connsiteY48" fmla="*/ 63500 h 1397000"/>
              <a:gd name="connsiteX49" fmla="*/ 819150 w 1663700"/>
              <a:gd name="connsiteY49" fmla="*/ 184150 h 1397000"/>
              <a:gd name="connsiteX50" fmla="*/ 781050 w 1663700"/>
              <a:gd name="connsiteY50" fmla="*/ 279400 h 1397000"/>
              <a:gd name="connsiteX51" fmla="*/ 698500 w 1663700"/>
              <a:gd name="connsiteY51" fmla="*/ 349250 h 1397000"/>
              <a:gd name="connsiteX52" fmla="*/ 685800 w 1663700"/>
              <a:gd name="connsiteY52" fmla="*/ 412750 h 1397000"/>
              <a:gd name="connsiteX53" fmla="*/ 660400 w 1663700"/>
              <a:gd name="connsiteY53" fmla="*/ 527050 h 1397000"/>
              <a:gd name="connsiteX54" fmla="*/ 660400 w 1663700"/>
              <a:gd name="connsiteY54" fmla="*/ 590550 h 1397000"/>
              <a:gd name="connsiteX55" fmla="*/ 641350 w 1663700"/>
              <a:gd name="connsiteY55" fmla="*/ 641350 h 1397000"/>
              <a:gd name="connsiteX56" fmla="*/ 622300 w 1663700"/>
              <a:gd name="connsiteY56" fmla="*/ 654050 h 1397000"/>
              <a:gd name="connsiteX57" fmla="*/ 571500 w 1663700"/>
              <a:gd name="connsiteY57" fmla="*/ 742950 h 1397000"/>
              <a:gd name="connsiteX58" fmla="*/ 539750 w 1663700"/>
              <a:gd name="connsiteY58" fmla="*/ 692150 h 1397000"/>
              <a:gd name="connsiteX59" fmla="*/ 501650 w 1663700"/>
              <a:gd name="connsiteY59" fmla="*/ 698500 h 1397000"/>
              <a:gd name="connsiteX60" fmla="*/ 546100 w 1663700"/>
              <a:gd name="connsiteY60" fmla="*/ 654050 h 1397000"/>
              <a:gd name="connsiteX61" fmla="*/ 514350 w 1663700"/>
              <a:gd name="connsiteY61" fmla="*/ 609600 h 1397000"/>
              <a:gd name="connsiteX62" fmla="*/ 539750 w 1663700"/>
              <a:gd name="connsiteY62" fmla="*/ 558800 h 1397000"/>
              <a:gd name="connsiteX63" fmla="*/ 584200 w 1663700"/>
              <a:gd name="connsiteY63" fmla="*/ 514350 h 1397000"/>
              <a:gd name="connsiteX64" fmla="*/ 495300 w 1663700"/>
              <a:gd name="connsiteY64" fmla="*/ 501650 h 1397000"/>
              <a:gd name="connsiteX65" fmla="*/ 342900 w 1663700"/>
              <a:gd name="connsiteY65" fmla="*/ 527050 h 1397000"/>
              <a:gd name="connsiteX66" fmla="*/ 292100 w 1663700"/>
              <a:gd name="connsiteY66" fmla="*/ 628650 h 1397000"/>
              <a:gd name="connsiteX67" fmla="*/ 247650 w 1663700"/>
              <a:gd name="connsiteY67" fmla="*/ 762000 h 1397000"/>
              <a:gd name="connsiteX68" fmla="*/ 196850 w 1663700"/>
              <a:gd name="connsiteY68" fmla="*/ 996950 h 1397000"/>
              <a:gd name="connsiteX69" fmla="*/ 158750 w 1663700"/>
              <a:gd name="connsiteY69" fmla="*/ 1092200 h 1397000"/>
              <a:gd name="connsiteX70" fmla="*/ 139700 w 1663700"/>
              <a:gd name="connsiteY70" fmla="*/ 1193800 h 1397000"/>
              <a:gd name="connsiteX71" fmla="*/ 44450 w 1663700"/>
              <a:gd name="connsiteY71" fmla="*/ 1250950 h 1397000"/>
              <a:gd name="connsiteX72" fmla="*/ 0 w 1663700"/>
              <a:gd name="connsiteY72" fmla="*/ 1270000 h 1397000"/>
              <a:gd name="connsiteX73" fmla="*/ 38100 w 1663700"/>
              <a:gd name="connsiteY73" fmla="*/ 1346200 h 1397000"/>
              <a:gd name="connsiteX74" fmla="*/ 44450 w 1663700"/>
              <a:gd name="connsiteY74" fmla="*/ 1365250 h 1397000"/>
              <a:gd name="connsiteX75" fmla="*/ 114300 w 1663700"/>
              <a:gd name="connsiteY75" fmla="*/ 1397000 h 1397000"/>
              <a:gd name="connsiteX76" fmla="*/ 152400 w 1663700"/>
              <a:gd name="connsiteY76" fmla="*/ 1371600 h 1397000"/>
              <a:gd name="connsiteX77" fmla="*/ 209550 w 1663700"/>
              <a:gd name="connsiteY77" fmla="*/ 1371600 h 1397000"/>
              <a:gd name="connsiteX78" fmla="*/ 260350 w 1663700"/>
              <a:gd name="connsiteY78" fmla="*/ 131445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663700" h="1397000">
                <a:moveTo>
                  <a:pt x="260350" y="1314450"/>
                </a:moveTo>
                <a:lnTo>
                  <a:pt x="349250" y="1276350"/>
                </a:lnTo>
                <a:lnTo>
                  <a:pt x="412750" y="1117600"/>
                </a:lnTo>
                <a:lnTo>
                  <a:pt x="463550" y="1219200"/>
                </a:lnTo>
                <a:lnTo>
                  <a:pt x="514350" y="1238250"/>
                </a:lnTo>
                <a:lnTo>
                  <a:pt x="514350" y="1174750"/>
                </a:lnTo>
                <a:lnTo>
                  <a:pt x="565150" y="1206500"/>
                </a:lnTo>
                <a:lnTo>
                  <a:pt x="590550" y="1308100"/>
                </a:lnTo>
                <a:lnTo>
                  <a:pt x="622300" y="1276350"/>
                </a:lnTo>
                <a:lnTo>
                  <a:pt x="685800" y="1339850"/>
                </a:lnTo>
                <a:lnTo>
                  <a:pt x="742950" y="1314450"/>
                </a:lnTo>
                <a:lnTo>
                  <a:pt x="787400" y="1352550"/>
                </a:lnTo>
                <a:lnTo>
                  <a:pt x="825500" y="1371600"/>
                </a:lnTo>
                <a:lnTo>
                  <a:pt x="844550" y="1308100"/>
                </a:lnTo>
                <a:lnTo>
                  <a:pt x="895350" y="1225550"/>
                </a:lnTo>
                <a:lnTo>
                  <a:pt x="984250" y="1263650"/>
                </a:lnTo>
                <a:lnTo>
                  <a:pt x="1079500" y="1314450"/>
                </a:lnTo>
                <a:lnTo>
                  <a:pt x="1136650" y="1295400"/>
                </a:lnTo>
                <a:lnTo>
                  <a:pt x="1270000" y="1244600"/>
                </a:lnTo>
                <a:lnTo>
                  <a:pt x="1320800" y="1238250"/>
                </a:lnTo>
                <a:lnTo>
                  <a:pt x="1276350" y="1206500"/>
                </a:lnTo>
                <a:lnTo>
                  <a:pt x="1295400" y="1155700"/>
                </a:lnTo>
                <a:lnTo>
                  <a:pt x="1346200" y="1193800"/>
                </a:lnTo>
                <a:lnTo>
                  <a:pt x="1346200" y="1143000"/>
                </a:lnTo>
                <a:lnTo>
                  <a:pt x="1409700" y="1187450"/>
                </a:lnTo>
                <a:lnTo>
                  <a:pt x="1454150" y="1155700"/>
                </a:lnTo>
                <a:lnTo>
                  <a:pt x="1454150" y="1054100"/>
                </a:lnTo>
                <a:lnTo>
                  <a:pt x="1454150" y="984250"/>
                </a:lnTo>
                <a:lnTo>
                  <a:pt x="1428750" y="952500"/>
                </a:lnTo>
                <a:lnTo>
                  <a:pt x="1454150" y="933450"/>
                </a:lnTo>
                <a:lnTo>
                  <a:pt x="1492250" y="869950"/>
                </a:lnTo>
                <a:lnTo>
                  <a:pt x="1504950" y="850900"/>
                </a:lnTo>
                <a:lnTo>
                  <a:pt x="1543050" y="850900"/>
                </a:lnTo>
                <a:lnTo>
                  <a:pt x="1663700" y="844550"/>
                </a:lnTo>
                <a:lnTo>
                  <a:pt x="1612900" y="781050"/>
                </a:lnTo>
                <a:lnTo>
                  <a:pt x="1606550" y="730250"/>
                </a:lnTo>
                <a:lnTo>
                  <a:pt x="1555750" y="679450"/>
                </a:lnTo>
                <a:lnTo>
                  <a:pt x="1485900" y="647700"/>
                </a:lnTo>
                <a:lnTo>
                  <a:pt x="1390650" y="533400"/>
                </a:lnTo>
                <a:lnTo>
                  <a:pt x="1314450" y="514350"/>
                </a:lnTo>
                <a:lnTo>
                  <a:pt x="1238250" y="514350"/>
                </a:lnTo>
                <a:lnTo>
                  <a:pt x="1149350" y="508000"/>
                </a:lnTo>
                <a:lnTo>
                  <a:pt x="990600" y="387350"/>
                </a:lnTo>
                <a:lnTo>
                  <a:pt x="895350" y="266700"/>
                </a:lnTo>
                <a:lnTo>
                  <a:pt x="850900" y="209550"/>
                </a:lnTo>
                <a:lnTo>
                  <a:pt x="844550" y="120650"/>
                </a:lnTo>
                <a:lnTo>
                  <a:pt x="895350" y="25400"/>
                </a:lnTo>
                <a:lnTo>
                  <a:pt x="869950" y="0"/>
                </a:lnTo>
                <a:lnTo>
                  <a:pt x="806450" y="63500"/>
                </a:lnTo>
                <a:lnTo>
                  <a:pt x="819150" y="184150"/>
                </a:lnTo>
                <a:lnTo>
                  <a:pt x="781050" y="279400"/>
                </a:lnTo>
                <a:lnTo>
                  <a:pt x="698500" y="349250"/>
                </a:lnTo>
                <a:lnTo>
                  <a:pt x="685800" y="412750"/>
                </a:lnTo>
                <a:lnTo>
                  <a:pt x="660400" y="527050"/>
                </a:lnTo>
                <a:lnTo>
                  <a:pt x="660400" y="590550"/>
                </a:lnTo>
                <a:lnTo>
                  <a:pt x="641350" y="641350"/>
                </a:lnTo>
                <a:lnTo>
                  <a:pt x="622300" y="654050"/>
                </a:lnTo>
                <a:lnTo>
                  <a:pt x="571500" y="742950"/>
                </a:lnTo>
                <a:lnTo>
                  <a:pt x="539750" y="692150"/>
                </a:lnTo>
                <a:lnTo>
                  <a:pt x="501650" y="698500"/>
                </a:lnTo>
                <a:lnTo>
                  <a:pt x="546100" y="654050"/>
                </a:lnTo>
                <a:lnTo>
                  <a:pt x="514350" y="609600"/>
                </a:lnTo>
                <a:lnTo>
                  <a:pt x="539750" y="558800"/>
                </a:lnTo>
                <a:lnTo>
                  <a:pt x="584200" y="514350"/>
                </a:lnTo>
                <a:lnTo>
                  <a:pt x="495300" y="501650"/>
                </a:lnTo>
                <a:lnTo>
                  <a:pt x="342900" y="527050"/>
                </a:lnTo>
                <a:lnTo>
                  <a:pt x="292100" y="628650"/>
                </a:lnTo>
                <a:lnTo>
                  <a:pt x="247650" y="762000"/>
                </a:lnTo>
                <a:lnTo>
                  <a:pt x="196850" y="996950"/>
                </a:lnTo>
                <a:lnTo>
                  <a:pt x="158750" y="1092200"/>
                </a:lnTo>
                <a:lnTo>
                  <a:pt x="139700" y="1193800"/>
                </a:lnTo>
                <a:lnTo>
                  <a:pt x="44450" y="1250950"/>
                </a:lnTo>
                <a:lnTo>
                  <a:pt x="0" y="1270000"/>
                </a:lnTo>
                <a:lnTo>
                  <a:pt x="38100" y="1346200"/>
                </a:lnTo>
                <a:lnTo>
                  <a:pt x="44450" y="1365250"/>
                </a:lnTo>
                <a:lnTo>
                  <a:pt x="114300" y="1397000"/>
                </a:lnTo>
                <a:lnTo>
                  <a:pt x="152400" y="1371600"/>
                </a:lnTo>
                <a:lnTo>
                  <a:pt x="209550" y="1371600"/>
                </a:lnTo>
                <a:lnTo>
                  <a:pt x="260350" y="131445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4" name="Rectangle 743"/>
          <p:cNvSpPr>
            <a:spLocks noChangeArrowheads="1"/>
          </p:cNvSpPr>
          <p:nvPr/>
        </p:nvSpPr>
        <p:spPr bwMode="auto">
          <a:xfrm>
            <a:off x="2784717" y="2488939"/>
            <a:ext cx="92493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2735037" y="2671536"/>
            <a:ext cx="1102178" cy="820964"/>
          </a:xfrm>
          <a:custGeom>
            <a:avLst/>
            <a:gdLst>
              <a:gd name="connsiteX0" fmla="*/ 0 w 1543050"/>
              <a:gd name="connsiteY0" fmla="*/ 209550 h 1149350"/>
              <a:gd name="connsiteX1" fmla="*/ 82550 w 1543050"/>
              <a:gd name="connsiteY1" fmla="*/ 158750 h 1149350"/>
              <a:gd name="connsiteX2" fmla="*/ 165100 w 1543050"/>
              <a:gd name="connsiteY2" fmla="*/ 0 h 1149350"/>
              <a:gd name="connsiteX3" fmla="*/ 247650 w 1543050"/>
              <a:gd name="connsiteY3" fmla="*/ 120650 h 1149350"/>
              <a:gd name="connsiteX4" fmla="*/ 279400 w 1543050"/>
              <a:gd name="connsiteY4" fmla="*/ 57150 h 1149350"/>
              <a:gd name="connsiteX5" fmla="*/ 304800 w 1543050"/>
              <a:gd name="connsiteY5" fmla="*/ 76200 h 1149350"/>
              <a:gd name="connsiteX6" fmla="*/ 336550 w 1543050"/>
              <a:gd name="connsiteY6" fmla="*/ 184150 h 1149350"/>
              <a:gd name="connsiteX7" fmla="*/ 393700 w 1543050"/>
              <a:gd name="connsiteY7" fmla="*/ 171450 h 1149350"/>
              <a:gd name="connsiteX8" fmla="*/ 425450 w 1543050"/>
              <a:gd name="connsiteY8" fmla="*/ 196850 h 1149350"/>
              <a:gd name="connsiteX9" fmla="*/ 482600 w 1543050"/>
              <a:gd name="connsiteY9" fmla="*/ 203200 h 1149350"/>
              <a:gd name="connsiteX10" fmla="*/ 571500 w 1543050"/>
              <a:gd name="connsiteY10" fmla="*/ 254000 h 1149350"/>
              <a:gd name="connsiteX11" fmla="*/ 635000 w 1543050"/>
              <a:gd name="connsiteY11" fmla="*/ 114300 h 1149350"/>
              <a:gd name="connsiteX12" fmla="*/ 812800 w 1543050"/>
              <a:gd name="connsiteY12" fmla="*/ 184150 h 1149350"/>
              <a:gd name="connsiteX13" fmla="*/ 1060450 w 1543050"/>
              <a:gd name="connsiteY13" fmla="*/ 114300 h 1149350"/>
              <a:gd name="connsiteX14" fmla="*/ 1104900 w 1543050"/>
              <a:gd name="connsiteY14" fmla="*/ 171450 h 1149350"/>
              <a:gd name="connsiteX15" fmla="*/ 1174750 w 1543050"/>
              <a:gd name="connsiteY15" fmla="*/ 203200 h 1149350"/>
              <a:gd name="connsiteX16" fmla="*/ 1225550 w 1543050"/>
              <a:gd name="connsiteY16" fmla="*/ 254000 h 1149350"/>
              <a:gd name="connsiteX17" fmla="*/ 1193800 w 1543050"/>
              <a:gd name="connsiteY17" fmla="*/ 330200 h 1149350"/>
              <a:gd name="connsiteX18" fmla="*/ 1085850 w 1543050"/>
              <a:gd name="connsiteY18" fmla="*/ 457200 h 1149350"/>
              <a:gd name="connsiteX19" fmla="*/ 1346200 w 1543050"/>
              <a:gd name="connsiteY19" fmla="*/ 647700 h 1149350"/>
              <a:gd name="connsiteX20" fmla="*/ 1403350 w 1543050"/>
              <a:gd name="connsiteY20" fmla="*/ 609600 h 1149350"/>
              <a:gd name="connsiteX21" fmla="*/ 1536700 w 1543050"/>
              <a:gd name="connsiteY21" fmla="*/ 723900 h 1149350"/>
              <a:gd name="connsiteX22" fmla="*/ 1479550 w 1543050"/>
              <a:gd name="connsiteY22" fmla="*/ 806450 h 1149350"/>
              <a:gd name="connsiteX23" fmla="*/ 1543050 w 1543050"/>
              <a:gd name="connsiteY23" fmla="*/ 857250 h 1149350"/>
              <a:gd name="connsiteX24" fmla="*/ 1524000 w 1543050"/>
              <a:gd name="connsiteY24" fmla="*/ 901700 h 1149350"/>
              <a:gd name="connsiteX25" fmla="*/ 1543050 w 1543050"/>
              <a:gd name="connsiteY25" fmla="*/ 920750 h 1149350"/>
              <a:gd name="connsiteX26" fmla="*/ 1422400 w 1543050"/>
              <a:gd name="connsiteY26" fmla="*/ 1098550 h 1149350"/>
              <a:gd name="connsiteX27" fmla="*/ 1377950 w 1543050"/>
              <a:gd name="connsiteY27" fmla="*/ 1098550 h 1149350"/>
              <a:gd name="connsiteX28" fmla="*/ 1403350 w 1543050"/>
              <a:gd name="connsiteY28" fmla="*/ 1066800 h 1149350"/>
              <a:gd name="connsiteX29" fmla="*/ 1352550 w 1543050"/>
              <a:gd name="connsiteY29" fmla="*/ 1035050 h 1149350"/>
              <a:gd name="connsiteX30" fmla="*/ 1193800 w 1543050"/>
              <a:gd name="connsiteY30" fmla="*/ 1149350 h 1149350"/>
              <a:gd name="connsiteX31" fmla="*/ 1155700 w 1543050"/>
              <a:gd name="connsiteY31" fmla="*/ 1143000 h 1149350"/>
              <a:gd name="connsiteX32" fmla="*/ 1238250 w 1543050"/>
              <a:gd name="connsiteY32" fmla="*/ 1060450 h 1149350"/>
              <a:gd name="connsiteX33" fmla="*/ 1155700 w 1543050"/>
              <a:gd name="connsiteY33" fmla="*/ 996950 h 1149350"/>
              <a:gd name="connsiteX34" fmla="*/ 1117600 w 1543050"/>
              <a:gd name="connsiteY34" fmla="*/ 1003300 h 1149350"/>
              <a:gd name="connsiteX35" fmla="*/ 1041400 w 1543050"/>
              <a:gd name="connsiteY35" fmla="*/ 933450 h 1149350"/>
              <a:gd name="connsiteX36" fmla="*/ 1162050 w 1543050"/>
              <a:gd name="connsiteY36" fmla="*/ 876300 h 1149350"/>
              <a:gd name="connsiteX37" fmla="*/ 1066800 w 1543050"/>
              <a:gd name="connsiteY37" fmla="*/ 781050 h 1149350"/>
              <a:gd name="connsiteX38" fmla="*/ 1022350 w 1543050"/>
              <a:gd name="connsiteY38" fmla="*/ 800100 h 1149350"/>
              <a:gd name="connsiteX39" fmla="*/ 908050 w 1543050"/>
              <a:gd name="connsiteY39" fmla="*/ 660400 h 1149350"/>
              <a:gd name="connsiteX40" fmla="*/ 901700 w 1543050"/>
              <a:gd name="connsiteY40" fmla="*/ 647700 h 1149350"/>
              <a:gd name="connsiteX41" fmla="*/ 965200 w 1543050"/>
              <a:gd name="connsiteY41" fmla="*/ 654050 h 1149350"/>
              <a:gd name="connsiteX42" fmla="*/ 965200 w 1543050"/>
              <a:gd name="connsiteY42" fmla="*/ 622300 h 1149350"/>
              <a:gd name="connsiteX43" fmla="*/ 908050 w 1543050"/>
              <a:gd name="connsiteY43" fmla="*/ 552450 h 1149350"/>
              <a:gd name="connsiteX44" fmla="*/ 857250 w 1543050"/>
              <a:gd name="connsiteY44" fmla="*/ 628650 h 1149350"/>
              <a:gd name="connsiteX45" fmla="*/ 806450 w 1543050"/>
              <a:gd name="connsiteY45" fmla="*/ 647700 h 1149350"/>
              <a:gd name="connsiteX46" fmla="*/ 755650 w 1543050"/>
              <a:gd name="connsiteY46" fmla="*/ 641350 h 1149350"/>
              <a:gd name="connsiteX47" fmla="*/ 692150 w 1543050"/>
              <a:gd name="connsiteY47" fmla="*/ 628650 h 1149350"/>
              <a:gd name="connsiteX48" fmla="*/ 584200 w 1543050"/>
              <a:gd name="connsiteY48" fmla="*/ 603250 h 1149350"/>
              <a:gd name="connsiteX49" fmla="*/ 584200 w 1543050"/>
              <a:gd name="connsiteY49" fmla="*/ 508000 h 1149350"/>
              <a:gd name="connsiteX50" fmla="*/ 584200 w 1543050"/>
              <a:gd name="connsiteY50" fmla="*/ 419100 h 1149350"/>
              <a:gd name="connsiteX51" fmla="*/ 425450 w 1543050"/>
              <a:gd name="connsiteY51" fmla="*/ 438150 h 1149350"/>
              <a:gd name="connsiteX52" fmla="*/ 400050 w 1543050"/>
              <a:gd name="connsiteY52" fmla="*/ 368300 h 1149350"/>
              <a:gd name="connsiteX53" fmla="*/ 406400 w 1543050"/>
              <a:gd name="connsiteY53" fmla="*/ 330200 h 1149350"/>
              <a:gd name="connsiteX54" fmla="*/ 361950 w 1543050"/>
              <a:gd name="connsiteY54" fmla="*/ 298450 h 1149350"/>
              <a:gd name="connsiteX55" fmla="*/ 292100 w 1543050"/>
              <a:gd name="connsiteY55" fmla="*/ 304800 h 1149350"/>
              <a:gd name="connsiteX56" fmla="*/ 247650 w 1543050"/>
              <a:gd name="connsiteY56" fmla="*/ 285750 h 1149350"/>
              <a:gd name="connsiteX57" fmla="*/ 266700 w 1543050"/>
              <a:gd name="connsiteY57" fmla="*/ 234950 h 1149350"/>
              <a:gd name="connsiteX58" fmla="*/ 241300 w 1543050"/>
              <a:gd name="connsiteY58" fmla="*/ 196850 h 1149350"/>
              <a:gd name="connsiteX59" fmla="*/ 171450 w 1543050"/>
              <a:gd name="connsiteY59" fmla="*/ 184150 h 1149350"/>
              <a:gd name="connsiteX60" fmla="*/ 152400 w 1543050"/>
              <a:gd name="connsiteY60" fmla="*/ 241300 h 1149350"/>
              <a:gd name="connsiteX61" fmla="*/ 95250 w 1543050"/>
              <a:gd name="connsiteY61" fmla="*/ 279400 h 1149350"/>
              <a:gd name="connsiteX62" fmla="*/ 0 w 1543050"/>
              <a:gd name="connsiteY62" fmla="*/ 20955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543050" h="1149350">
                <a:moveTo>
                  <a:pt x="0" y="209550"/>
                </a:moveTo>
                <a:lnTo>
                  <a:pt x="82550" y="158750"/>
                </a:lnTo>
                <a:lnTo>
                  <a:pt x="165100" y="0"/>
                </a:lnTo>
                <a:lnTo>
                  <a:pt x="247650" y="120650"/>
                </a:lnTo>
                <a:lnTo>
                  <a:pt x="279400" y="57150"/>
                </a:lnTo>
                <a:lnTo>
                  <a:pt x="304800" y="76200"/>
                </a:lnTo>
                <a:lnTo>
                  <a:pt x="336550" y="184150"/>
                </a:lnTo>
                <a:lnTo>
                  <a:pt x="393700" y="171450"/>
                </a:lnTo>
                <a:lnTo>
                  <a:pt x="425450" y="196850"/>
                </a:lnTo>
                <a:lnTo>
                  <a:pt x="482600" y="203200"/>
                </a:lnTo>
                <a:lnTo>
                  <a:pt x="571500" y="254000"/>
                </a:lnTo>
                <a:lnTo>
                  <a:pt x="635000" y="114300"/>
                </a:lnTo>
                <a:lnTo>
                  <a:pt x="812800" y="184150"/>
                </a:lnTo>
                <a:lnTo>
                  <a:pt x="1060450" y="114300"/>
                </a:lnTo>
                <a:lnTo>
                  <a:pt x="1104900" y="171450"/>
                </a:lnTo>
                <a:lnTo>
                  <a:pt x="1174750" y="203200"/>
                </a:lnTo>
                <a:lnTo>
                  <a:pt x="1225550" y="254000"/>
                </a:lnTo>
                <a:lnTo>
                  <a:pt x="1193800" y="330200"/>
                </a:lnTo>
                <a:lnTo>
                  <a:pt x="1085850" y="457200"/>
                </a:lnTo>
                <a:lnTo>
                  <a:pt x="1346200" y="647700"/>
                </a:lnTo>
                <a:lnTo>
                  <a:pt x="1403350" y="609600"/>
                </a:lnTo>
                <a:lnTo>
                  <a:pt x="1536700" y="723900"/>
                </a:lnTo>
                <a:lnTo>
                  <a:pt x="1479550" y="806450"/>
                </a:lnTo>
                <a:lnTo>
                  <a:pt x="1543050" y="857250"/>
                </a:lnTo>
                <a:lnTo>
                  <a:pt x="1524000" y="901700"/>
                </a:lnTo>
                <a:lnTo>
                  <a:pt x="1543050" y="920750"/>
                </a:lnTo>
                <a:lnTo>
                  <a:pt x="1422400" y="1098550"/>
                </a:lnTo>
                <a:lnTo>
                  <a:pt x="1377950" y="1098550"/>
                </a:lnTo>
                <a:lnTo>
                  <a:pt x="1403350" y="1066800"/>
                </a:lnTo>
                <a:lnTo>
                  <a:pt x="1352550" y="1035050"/>
                </a:lnTo>
                <a:lnTo>
                  <a:pt x="1193800" y="1149350"/>
                </a:lnTo>
                <a:lnTo>
                  <a:pt x="1155700" y="1143000"/>
                </a:lnTo>
                <a:lnTo>
                  <a:pt x="1238250" y="1060450"/>
                </a:lnTo>
                <a:lnTo>
                  <a:pt x="1155700" y="996950"/>
                </a:lnTo>
                <a:lnTo>
                  <a:pt x="1117600" y="1003300"/>
                </a:lnTo>
                <a:lnTo>
                  <a:pt x="1041400" y="933450"/>
                </a:lnTo>
                <a:lnTo>
                  <a:pt x="1162050" y="876300"/>
                </a:lnTo>
                <a:lnTo>
                  <a:pt x="1066800" y="781050"/>
                </a:lnTo>
                <a:lnTo>
                  <a:pt x="1022350" y="800100"/>
                </a:lnTo>
                <a:lnTo>
                  <a:pt x="908050" y="660400"/>
                </a:lnTo>
                <a:lnTo>
                  <a:pt x="901700" y="647700"/>
                </a:lnTo>
                <a:lnTo>
                  <a:pt x="965200" y="654050"/>
                </a:lnTo>
                <a:lnTo>
                  <a:pt x="965200" y="622300"/>
                </a:lnTo>
                <a:lnTo>
                  <a:pt x="908050" y="552450"/>
                </a:lnTo>
                <a:lnTo>
                  <a:pt x="857250" y="628650"/>
                </a:lnTo>
                <a:lnTo>
                  <a:pt x="806450" y="647700"/>
                </a:lnTo>
                <a:lnTo>
                  <a:pt x="755650" y="641350"/>
                </a:lnTo>
                <a:lnTo>
                  <a:pt x="692150" y="628650"/>
                </a:lnTo>
                <a:lnTo>
                  <a:pt x="584200" y="603250"/>
                </a:lnTo>
                <a:lnTo>
                  <a:pt x="584200" y="508000"/>
                </a:lnTo>
                <a:lnTo>
                  <a:pt x="584200" y="419100"/>
                </a:lnTo>
                <a:lnTo>
                  <a:pt x="425450" y="438150"/>
                </a:lnTo>
                <a:lnTo>
                  <a:pt x="400050" y="368300"/>
                </a:lnTo>
                <a:lnTo>
                  <a:pt x="406400" y="330200"/>
                </a:lnTo>
                <a:lnTo>
                  <a:pt x="361950" y="298450"/>
                </a:lnTo>
                <a:lnTo>
                  <a:pt x="292100" y="304800"/>
                </a:lnTo>
                <a:lnTo>
                  <a:pt x="247650" y="285750"/>
                </a:lnTo>
                <a:lnTo>
                  <a:pt x="266700" y="234950"/>
                </a:lnTo>
                <a:lnTo>
                  <a:pt x="241300" y="196850"/>
                </a:lnTo>
                <a:lnTo>
                  <a:pt x="171450" y="184150"/>
                </a:lnTo>
                <a:lnTo>
                  <a:pt x="152400" y="241300"/>
                </a:lnTo>
                <a:lnTo>
                  <a:pt x="95250" y="279400"/>
                </a:lnTo>
                <a:lnTo>
                  <a:pt x="0" y="20955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5" name="Rectangle 743"/>
          <p:cNvSpPr>
            <a:spLocks noChangeArrowheads="1"/>
          </p:cNvSpPr>
          <p:nvPr/>
        </p:nvSpPr>
        <p:spPr bwMode="auto">
          <a:xfrm>
            <a:off x="3109316" y="2865471"/>
            <a:ext cx="53540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3517718" y="2287453"/>
            <a:ext cx="1147536" cy="485321"/>
          </a:xfrm>
          <a:custGeom>
            <a:avLst/>
            <a:gdLst>
              <a:gd name="connsiteX0" fmla="*/ 215900 w 1606550"/>
              <a:gd name="connsiteY0" fmla="*/ 0 h 679450"/>
              <a:gd name="connsiteX1" fmla="*/ 317500 w 1606550"/>
              <a:gd name="connsiteY1" fmla="*/ 44450 h 679450"/>
              <a:gd name="connsiteX2" fmla="*/ 342900 w 1606550"/>
              <a:gd name="connsiteY2" fmla="*/ 6350 h 679450"/>
              <a:gd name="connsiteX3" fmla="*/ 406400 w 1606550"/>
              <a:gd name="connsiteY3" fmla="*/ 12700 h 679450"/>
              <a:gd name="connsiteX4" fmla="*/ 444500 w 1606550"/>
              <a:gd name="connsiteY4" fmla="*/ 0 h 679450"/>
              <a:gd name="connsiteX5" fmla="*/ 469900 w 1606550"/>
              <a:gd name="connsiteY5" fmla="*/ 114300 h 679450"/>
              <a:gd name="connsiteX6" fmla="*/ 679450 w 1606550"/>
              <a:gd name="connsiteY6" fmla="*/ 88900 h 679450"/>
              <a:gd name="connsiteX7" fmla="*/ 673100 w 1606550"/>
              <a:gd name="connsiteY7" fmla="*/ 171450 h 679450"/>
              <a:gd name="connsiteX8" fmla="*/ 825500 w 1606550"/>
              <a:gd name="connsiteY8" fmla="*/ 196850 h 679450"/>
              <a:gd name="connsiteX9" fmla="*/ 914400 w 1606550"/>
              <a:gd name="connsiteY9" fmla="*/ 222250 h 679450"/>
              <a:gd name="connsiteX10" fmla="*/ 1117600 w 1606550"/>
              <a:gd name="connsiteY10" fmla="*/ 215900 h 679450"/>
              <a:gd name="connsiteX11" fmla="*/ 1206500 w 1606550"/>
              <a:gd name="connsiteY11" fmla="*/ 279400 h 679450"/>
              <a:gd name="connsiteX12" fmla="*/ 1289050 w 1606550"/>
              <a:gd name="connsiteY12" fmla="*/ 285750 h 679450"/>
              <a:gd name="connsiteX13" fmla="*/ 1403350 w 1606550"/>
              <a:gd name="connsiteY13" fmla="*/ 279400 h 679450"/>
              <a:gd name="connsiteX14" fmla="*/ 1447800 w 1606550"/>
              <a:gd name="connsiteY14" fmla="*/ 234950 h 679450"/>
              <a:gd name="connsiteX15" fmla="*/ 1466850 w 1606550"/>
              <a:gd name="connsiteY15" fmla="*/ 184150 h 679450"/>
              <a:gd name="connsiteX16" fmla="*/ 1524000 w 1606550"/>
              <a:gd name="connsiteY16" fmla="*/ 222250 h 679450"/>
              <a:gd name="connsiteX17" fmla="*/ 1581150 w 1606550"/>
              <a:gd name="connsiteY17" fmla="*/ 228600 h 679450"/>
              <a:gd name="connsiteX18" fmla="*/ 1543050 w 1606550"/>
              <a:gd name="connsiteY18" fmla="*/ 304800 h 679450"/>
              <a:gd name="connsiteX19" fmla="*/ 1568450 w 1606550"/>
              <a:gd name="connsiteY19" fmla="*/ 317500 h 679450"/>
              <a:gd name="connsiteX20" fmla="*/ 1606550 w 1606550"/>
              <a:gd name="connsiteY20" fmla="*/ 533400 h 679450"/>
              <a:gd name="connsiteX21" fmla="*/ 1511300 w 1606550"/>
              <a:gd name="connsiteY21" fmla="*/ 552450 h 679450"/>
              <a:gd name="connsiteX22" fmla="*/ 1447800 w 1606550"/>
              <a:gd name="connsiteY22" fmla="*/ 533400 h 679450"/>
              <a:gd name="connsiteX23" fmla="*/ 1435100 w 1606550"/>
              <a:gd name="connsiteY23" fmla="*/ 615950 h 679450"/>
              <a:gd name="connsiteX24" fmla="*/ 1200150 w 1606550"/>
              <a:gd name="connsiteY24" fmla="*/ 596900 h 679450"/>
              <a:gd name="connsiteX25" fmla="*/ 1041400 w 1606550"/>
              <a:gd name="connsiteY25" fmla="*/ 596900 h 679450"/>
              <a:gd name="connsiteX26" fmla="*/ 1022350 w 1606550"/>
              <a:gd name="connsiteY26" fmla="*/ 571500 h 679450"/>
              <a:gd name="connsiteX27" fmla="*/ 882650 w 1606550"/>
              <a:gd name="connsiteY27" fmla="*/ 590550 h 679450"/>
              <a:gd name="connsiteX28" fmla="*/ 869950 w 1606550"/>
              <a:gd name="connsiteY28" fmla="*/ 552450 h 679450"/>
              <a:gd name="connsiteX29" fmla="*/ 825500 w 1606550"/>
              <a:gd name="connsiteY29" fmla="*/ 558800 h 679450"/>
              <a:gd name="connsiteX30" fmla="*/ 863600 w 1606550"/>
              <a:gd name="connsiteY30" fmla="*/ 647700 h 679450"/>
              <a:gd name="connsiteX31" fmla="*/ 774700 w 1606550"/>
              <a:gd name="connsiteY31" fmla="*/ 679450 h 679450"/>
              <a:gd name="connsiteX32" fmla="*/ 704850 w 1606550"/>
              <a:gd name="connsiteY32" fmla="*/ 635000 h 679450"/>
              <a:gd name="connsiteX33" fmla="*/ 444500 w 1606550"/>
              <a:gd name="connsiteY33" fmla="*/ 654050 h 679450"/>
              <a:gd name="connsiteX34" fmla="*/ 450850 w 1606550"/>
              <a:gd name="connsiteY34" fmla="*/ 527050 h 679450"/>
              <a:gd name="connsiteX35" fmla="*/ 165100 w 1606550"/>
              <a:gd name="connsiteY35" fmla="*/ 527050 h 679450"/>
              <a:gd name="connsiteX36" fmla="*/ 152400 w 1606550"/>
              <a:gd name="connsiteY36" fmla="*/ 584200 h 679450"/>
              <a:gd name="connsiteX37" fmla="*/ 88900 w 1606550"/>
              <a:gd name="connsiteY37" fmla="*/ 571500 h 679450"/>
              <a:gd name="connsiteX38" fmla="*/ 63500 w 1606550"/>
              <a:gd name="connsiteY38" fmla="*/ 609600 h 679450"/>
              <a:gd name="connsiteX39" fmla="*/ 0 w 1606550"/>
              <a:gd name="connsiteY39" fmla="*/ 609600 h 679450"/>
              <a:gd name="connsiteX40" fmla="*/ 12700 w 1606550"/>
              <a:gd name="connsiteY40" fmla="*/ 558800 h 679450"/>
              <a:gd name="connsiteX41" fmla="*/ 25400 w 1606550"/>
              <a:gd name="connsiteY41" fmla="*/ 457200 h 679450"/>
              <a:gd name="connsiteX42" fmla="*/ 0 w 1606550"/>
              <a:gd name="connsiteY42" fmla="*/ 336550 h 679450"/>
              <a:gd name="connsiteX43" fmla="*/ 88900 w 1606550"/>
              <a:gd name="connsiteY43" fmla="*/ 266700 h 679450"/>
              <a:gd name="connsiteX44" fmla="*/ 222250 w 1606550"/>
              <a:gd name="connsiteY44" fmla="*/ 247650 h 679450"/>
              <a:gd name="connsiteX45" fmla="*/ 311150 w 1606550"/>
              <a:gd name="connsiteY45" fmla="*/ 203200 h 679450"/>
              <a:gd name="connsiteX46" fmla="*/ 215900 w 1606550"/>
              <a:gd name="connsiteY4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06550" h="679450">
                <a:moveTo>
                  <a:pt x="215900" y="0"/>
                </a:moveTo>
                <a:lnTo>
                  <a:pt x="317500" y="44450"/>
                </a:lnTo>
                <a:lnTo>
                  <a:pt x="342900" y="6350"/>
                </a:lnTo>
                <a:lnTo>
                  <a:pt x="406400" y="12700"/>
                </a:lnTo>
                <a:lnTo>
                  <a:pt x="444500" y="0"/>
                </a:lnTo>
                <a:lnTo>
                  <a:pt x="469900" y="114300"/>
                </a:lnTo>
                <a:lnTo>
                  <a:pt x="679450" y="88900"/>
                </a:lnTo>
                <a:lnTo>
                  <a:pt x="673100" y="171450"/>
                </a:lnTo>
                <a:lnTo>
                  <a:pt x="825500" y="196850"/>
                </a:lnTo>
                <a:lnTo>
                  <a:pt x="914400" y="222250"/>
                </a:lnTo>
                <a:lnTo>
                  <a:pt x="1117600" y="215900"/>
                </a:lnTo>
                <a:lnTo>
                  <a:pt x="1206500" y="279400"/>
                </a:lnTo>
                <a:lnTo>
                  <a:pt x="1289050" y="285750"/>
                </a:lnTo>
                <a:lnTo>
                  <a:pt x="1403350" y="279400"/>
                </a:lnTo>
                <a:lnTo>
                  <a:pt x="1447800" y="234950"/>
                </a:lnTo>
                <a:lnTo>
                  <a:pt x="1466850" y="184150"/>
                </a:lnTo>
                <a:lnTo>
                  <a:pt x="1524000" y="222250"/>
                </a:lnTo>
                <a:lnTo>
                  <a:pt x="1581150" y="228600"/>
                </a:lnTo>
                <a:lnTo>
                  <a:pt x="1543050" y="304800"/>
                </a:lnTo>
                <a:lnTo>
                  <a:pt x="1568450" y="317500"/>
                </a:lnTo>
                <a:lnTo>
                  <a:pt x="1606550" y="533400"/>
                </a:lnTo>
                <a:lnTo>
                  <a:pt x="1511300" y="552450"/>
                </a:lnTo>
                <a:lnTo>
                  <a:pt x="1447800" y="533400"/>
                </a:lnTo>
                <a:lnTo>
                  <a:pt x="1435100" y="615950"/>
                </a:lnTo>
                <a:lnTo>
                  <a:pt x="1200150" y="596900"/>
                </a:lnTo>
                <a:lnTo>
                  <a:pt x="1041400" y="596900"/>
                </a:lnTo>
                <a:lnTo>
                  <a:pt x="1022350" y="571500"/>
                </a:lnTo>
                <a:lnTo>
                  <a:pt x="882650" y="590550"/>
                </a:lnTo>
                <a:lnTo>
                  <a:pt x="869950" y="552450"/>
                </a:lnTo>
                <a:lnTo>
                  <a:pt x="825500" y="558800"/>
                </a:lnTo>
                <a:lnTo>
                  <a:pt x="863600" y="647700"/>
                </a:lnTo>
                <a:lnTo>
                  <a:pt x="774700" y="679450"/>
                </a:lnTo>
                <a:lnTo>
                  <a:pt x="704850" y="635000"/>
                </a:lnTo>
                <a:lnTo>
                  <a:pt x="444500" y="654050"/>
                </a:lnTo>
                <a:lnTo>
                  <a:pt x="450850" y="527050"/>
                </a:lnTo>
                <a:lnTo>
                  <a:pt x="165100" y="527050"/>
                </a:lnTo>
                <a:lnTo>
                  <a:pt x="152400" y="584200"/>
                </a:lnTo>
                <a:lnTo>
                  <a:pt x="88900" y="571500"/>
                </a:lnTo>
                <a:lnTo>
                  <a:pt x="63500" y="609600"/>
                </a:lnTo>
                <a:lnTo>
                  <a:pt x="0" y="609600"/>
                </a:lnTo>
                <a:lnTo>
                  <a:pt x="12700" y="558800"/>
                </a:lnTo>
                <a:lnTo>
                  <a:pt x="25400" y="457200"/>
                </a:lnTo>
                <a:lnTo>
                  <a:pt x="0" y="336550"/>
                </a:lnTo>
                <a:lnTo>
                  <a:pt x="88900" y="266700"/>
                </a:lnTo>
                <a:lnTo>
                  <a:pt x="222250" y="247650"/>
                </a:lnTo>
                <a:lnTo>
                  <a:pt x="311150" y="203200"/>
                </a:lnTo>
                <a:lnTo>
                  <a:pt x="2159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6" name="Rectangle 670"/>
          <p:cNvSpPr>
            <a:spLocks noChangeArrowheads="1"/>
          </p:cNvSpPr>
          <p:nvPr/>
        </p:nvSpPr>
        <p:spPr bwMode="auto">
          <a:xfrm>
            <a:off x="3897126" y="2539318"/>
            <a:ext cx="53219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4694465" y="2426607"/>
            <a:ext cx="798286" cy="825500"/>
          </a:xfrm>
          <a:custGeom>
            <a:avLst/>
            <a:gdLst>
              <a:gd name="connsiteX0" fmla="*/ 787400 w 1117600"/>
              <a:gd name="connsiteY0" fmla="*/ 1066800 h 1155700"/>
              <a:gd name="connsiteX1" fmla="*/ 679450 w 1117600"/>
              <a:gd name="connsiteY1" fmla="*/ 1066800 h 1155700"/>
              <a:gd name="connsiteX2" fmla="*/ 679450 w 1117600"/>
              <a:gd name="connsiteY2" fmla="*/ 971550 h 1155700"/>
              <a:gd name="connsiteX3" fmla="*/ 831850 w 1117600"/>
              <a:gd name="connsiteY3" fmla="*/ 977900 h 1155700"/>
              <a:gd name="connsiteX4" fmla="*/ 838200 w 1117600"/>
              <a:gd name="connsiteY4" fmla="*/ 844550 h 1155700"/>
              <a:gd name="connsiteX5" fmla="*/ 984250 w 1117600"/>
              <a:gd name="connsiteY5" fmla="*/ 869950 h 1155700"/>
              <a:gd name="connsiteX6" fmla="*/ 952500 w 1117600"/>
              <a:gd name="connsiteY6" fmla="*/ 819150 h 1155700"/>
              <a:gd name="connsiteX7" fmla="*/ 869950 w 1117600"/>
              <a:gd name="connsiteY7" fmla="*/ 812800 h 1155700"/>
              <a:gd name="connsiteX8" fmla="*/ 914400 w 1117600"/>
              <a:gd name="connsiteY8" fmla="*/ 742950 h 1155700"/>
              <a:gd name="connsiteX9" fmla="*/ 901700 w 1117600"/>
              <a:gd name="connsiteY9" fmla="*/ 641350 h 1155700"/>
              <a:gd name="connsiteX10" fmla="*/ 1117600 w 1117600"/>
              <a:gd name="connsiteY10" fmla="*/ 647700 h 1155700"/>
              <a:gd name="connsiteX11" fmla="*/ 1111250 w 1117600"/>
              <a:gd name="connsiteY11" fmla="*/ 469900 h 1155700"/>
              <a:gd name="connsiteX12" fmla="*/ 901700 w 1117600"/>
              <a:gd name="connsiteY12" fmla="*/ 476250 h 1155700"/>
              <a:gd name="connsiteX13" fmla="*/ 895350 w 1117600"/>
              <a:gd name="connsiteY13" fmla="*/ 323850 h 1155700"/>
              <a:gd name="connsiteX14" fmla="*/ 857250 w 1117600"/>
              <a:gd name="connsiteY14" fmla="*/ 323850 h 1155700"/>
              <a:gd name="connsiteX15" fmla="*/ 838200 w 1117600"/>
              <a:gd name="connsiteY15" fmla="*/ 285750 h 1155700"/>
              <a:gd name="connsiteX16" fmla="*/ 787400 w 1117600"/>
              <a:gd name="connsiteY16" fmla="*/ 336550 h 1155700"/>
              <a:gd name="connsiteX17" fmla="*/ 749300 w 1117600"/>
              <a:gd name="connsiteY17" fmla="*/ 387350 h 1155700"/>
              <a:gd name="connsiteX18" fmla="*/ 571500 w 1117600"/>
              <a:gd name="connsiteY18" fmla="*/ 279400 h 1155700"/>
              <a:gd name="connsiteX19" fmla="*/ 622300 w 1117600"/>
              <a:gd name="connsiteY19" fmla="*/ 184150 h 1155700"/>
              <a:gd name="connsiteX20" fmla="*/ 495300 w 1117600"/>
              <a:gd name="connsiteY20" fmla="*/ 133350 h 1155700"/>
              <a:gd name="connsiteX21" fmla="*/ 469900 w 1117600"/>
              <a:gd name="connsiteY21" fmla="*/ 107950 h 1155700"/>
              <a:gd name="connsiteX22" fmla="*/ 393700 w 1117600"/>
              <a:gd name="connsiteY22" fmla="*/ 139700 h 1155700"/>
              <a:gd name="connsiteX23" fmla="*/ 304800 w 1117600"/>
              <a:gd name="connsiteY23" fmla="*/ 114300 h 1155700"/>
              <a:gd name="connsiteX24" fmla="*/ 317500 w 1117600"/>
              <a:gd name="connsiteY24" fmla="*/ 69850 h 1155700"/>
              <a:gd name="connsiteX25" fmla="*/ 254000 w 1117600"/>
              <a:gd name="connsiteY25" fmla="*/ 0 h 1155700"/>
              <a:gd name="connsiteX26" fmla="*/ 120650 w 1117600"/>
              <a:gd name="connsiteY26" fmla="*/ 6350 h 1155700"/>
              <a:gd name="connsiteX27" fmla="*/ 101600 w 1117600"/>
              <a:gd name="connsiteY27" fmla="*/ 63500 h 1155700"/>
              <a:gd name="connsiteX28" fmla="*/ 57150 w 1117600"/>
              <a:gd name="connsiteY28" fmla="*/ 57150 h 1155700"/>
              <a:gd name="connsiteX29" fmla="*/ 0 w 1117600"/>
              <a:gd name="connsiteY29" fmla="*/ 101600 h 1155700"/>
              <a:gd name="connsiteX30" fmla="*/ 6350 w 1117600"/>
              <a:gd name="connsiteY30" fmla="*/ 241300 h 1155700"/>
              <a:gd name="connsiteX31" fmla="*/ 44450 w 1117600"/>
              <a:gd name="connsiteY31" fmla="*/ 355600 h 1155700"/>
              <a:gd name="connsiteX32" fmla="*/ 19050 w 1117600"/>
              <a:gd name="connsiteY32" fmla="*/ 501650 h 1155700"/>
              <a:gd name="connsiteX33" fmla="*/ 12700 w 1117600"/>
              <a:gd name="connsiteY33" fmla="*/ 704850 h 1155700"/>
              <a:gd name="connsiteX34" fmla="*/ 120650 w 1117600"/>
              <a:gd name="connsiteY34" fmla="*/ 755650 h 1155700"/>
              <a:gd name="connsiteX35" fmla="*/ 133350 w 1117600"/>
              <a:gd name="connsiteY35" fmla="*/ 990600 h 1155700"/>
              <a:gd name="connsiteX36" fmla="*/ 292100 w 1117600"/>
              <a:gd name="connsiteY36" fmla="*/ 984250 h 1155700"/>
              <a:gd name="connsiteX37" fmla="*/ 241300 w 1117600"/>
              <a:gd name="connsiteY37" fmla="*/ 1079500 h 1155700"/>
              <a:gd name="connsiteX38" fmla="*/ 361950 w 1117600"/>
              <a:gd name="connsiteY38" fmla="*/ 1092200 h 1155700"/>
              <a:gd name="connsiteX39" fmla="*/ 444500 w 1117600"/>
              <a:gd name="connsiteY39" fmla="*/ 1117600 h 1155700"/>
              <a:gd name="connsiteX40" fmla="*/ 584200 w 1117600"/>
              <a:gd name="connsiteY40" fmla="*/ 1117600 h 1155700"/>
              <a:gd name="connsiteX41" fmla="*/ 615950 w 1117600"/>
              <a:gd name="connsiteY41" fmla="*/ 1155700 h 1155700"/>
              <a:gd name="connsiteX42" fmla="*/ 647700 w 1117600"/>
              <a:gd name="connsiteY42" fmla="*/ 1123950 h 1155700"/>
              <a:gd name="connsiteX43" fmla="*/ 749300 w 1117600"/>
              <a:gd name="connsiteY43" fmla="*/ 1111250 h 1155700"/>
              <a:gd name="connsiteX44" fmla="*/ 787400 w 1117600"/>
              <a:gd name="connsiteY44" fmla="*/ 106680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17600" h="1155700">
                <a:moveTo>
                  <a:pt x="787400" y="1066800"/>
                </a:moveTo>
                <a:lnTo>
                  <a:pt x="679450" y="1066800"/>
                </a:lnTo>
                <a:lnTo>
                  <a:pt x="679450" y="971550"/>
                </a:lnTo>
                <a:lnTo>
                  <a:pt x="831850" y="977900"/>
                </a:lnTo>
                <a:lnTo>
                  <a:pt x="838200" y="844550"/>
                </a:lnTo>
                <a:lnTo>
                  <a:pt x="984250" y="869950"/>
                </a:lnTo>
                <a:lnTo>
                  <a:pt x="952500" y="819150"/>
                </a:lnTo>
                <a:lnTo>
                  <a:pt x="869950" y="812800"/>
                </a:lnTo>
                <a:lnTo>
                  <a:pt x="914400" y="742950"/>
                </a:lnTo>
                <a:lnTo>
                  <a:pt x="901700" y="641350"/>
                </a:lnTo>
                <a:lnTo>
                  <a:pt x="1117600" y="647700"/>
                </a:lnTo>
                <a:lnTo>
                  <a:pt x="1111250" y="469900"/>
                </a:lnTo>
                <a:lnTo>
                  <a:pt x="901700" y="476250"/>
                </a:lnTo>
                <a:lnTo>
                  <a:pt x="895350" y="323850"/>
                </a:lnTo>
                <a:lnTo>
                  <a:pt x="857250" y="323850"/>
                </a:lnTo>
                <a:lnTo>
                  <a:pt x="838200" y="285750"/>
                </a:lnTo>
                <a:lnTo>
                  <a:pt x="787400" y="336550"/>
                </a:lnTo>
                <a:lnTo>
                  <a:pt x="749300" y="387350"/>
                </a:lnTo>
                <a:lnTo>
                  <a:pt x="571500" y="279400"/>
                </a:lnTo>
                <a:lnTo>
                  <a:pt x="622300" y="184150"/>
                </a:lnTo>
                <a:lnTo>
                  <a:pt x="495300" y="133350"/>
                </a:lnTo>
                <a:lnTo>
                  <a:pt x="469900" y="107950"/>
                </a:lnTo>
                <a:lnTo>
                  <a:pt x="393700" y="139700"/>
                </a:lnTo>
                <a:lnTo>
                  <a:pt x="304800" y="114300"/>
                </a:lnTo>
                <a:lnTo>
                  <a:pt x="317500" y="69850"/>
                </a:lnTo>
                <a:lnTo>
                  <a:pt x="254000" y="0"/>
                </a:lnTo>
                <a:lnTo>
                  <a:pt x="120650" y="6350"/>
                </a:lnTo>
                <a:lnTo>
                  <a:pt x="101600" y="63500"/>
                </a:lnTo>
                <a:lnTo>
                  <a:pt x="57150" y="57150"/>
                </a:lnTo>
                <a:lnTo>
                  <a:pt x="0" y="101600"/>
                </a:lnTo>
                <a:lnTo>
                  <a:pt x="6350" y="241300"/>
                </a:lnTo>
                <a:lnTo>
                  <a:pt x="44450" y="355600"/>
                </a:lnTo>
                <a:lnTo>
                  <a:pt x="19050" y="501650"/>
                </a:lnTo>
                <a:lnTo>
                  <a:pt x="12700" y="704850"/>
                </a:lnTo>
                <a:lnTo>
                  <a:pt x="120650" y="755650"/>
                </a:lnTo>
                <a:lnTo>
                  <a:pt x="133350" y="990600"/>
                </a:lnTo>
                <a:lnTo>
                  <a:pt x="292100" y="984250"/>
                </a:lnTo>
                <a:lnTo>
                  <a:pt x="241300" y="1079500"/>
                </a:lnTo>
                <a:lnTo>
                  <a:pt x="361950" y="1092200"/>
                </a:lnTo>
                <a:lnTo>
                  <a:pt x="444500" y="1117600"/>
                </a:lnTo>
                <a:lnTo>
                  <a:pt x="584200" y="1117600"/>
                </a:lnTo>
                <a:lnTo>
                  <a:pt x="615950" y="1155700"/>
                </a:lnTo>
                <a:lnTo>
                  <a:pt x="647700" y="1123950"/>
                </a:lnTo>
                <a:lnTo>
                  <a:pt x="749300" y="1111250"/>
                </a:lnTo>
                <a:lnTo>
                  <a:pt x="787400" y="10668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7" name="Rectangle 670"/>
          <p:cNvSpPr>
            <a:spLocks noChangeArrowheads="1"/>
          </p:cNvSpPr>
          <p:nvPr/>
        </p:nvSpPr>
        <p:spPr bwMode="auto">
          <a:xfrm>
            <a:off x="4816713" y="2802003"/>
            <a:ext cx="56265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Выселковский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4163786" y="2667000"/>
            <a:ext cx="752929" cy="793750"/>
          </a:xfrm>
          <a:custGeom>
            <a:avLst/>
            <a:gdLst>
              <a:gd name="connsiteX0" fmla="*/ 774700 w 1054100"/>
              <a:gd name="connsiteY0" fmla="*/ 0 h 1111250"/>
              <a:gd name="connsiteX1" fmla="*/ 704850 w 1054100"/>
              <a:gd name="connsiteY1" fmla="*/ 19050 h 1111250"/>
              <a:gd name="connsiteX2" fmla="*/ 635000 w 1054100"/>
              <a:gd name="connsiteY2" fmla="*/ 0 h 1111250"/>
              <a:gd name="connsiteX3" fmla="*/ 628650 w 1054100"/>
              <a:gd name="connsiteY3" fmla="*/ 88900 h 1111250"/>
              <a:gd name="connsiteX4" fmla="*/ 412750 w 1054100"/>
              <a:gd name="connsiteY4" fmla="*/ 95250 h 1111250"/>
              <a:gd name="connsiteX5" fmla="*/ 419100 w 1054100"/>
              <a:gd name="connsiteY5" fmla="*/ 114300 h 1111250"/>
              <a:gd name="connsiteX6" fmla="*/ 501650 w 1054100"/>
              <a:gd name="connsiteY6" fmla="*/ 133350 h 1111250"/>
              <a:gd name="connsiteX7" fmla="*/ 488950 w 1054100"/>
              <a:gd name="connsiteY7" fmla="*/ 190500 h 1111250"/>
              <a:gd name="connsiteX8" fmla="*/ 501650 w 1054100"/>
              <a:gd name="connsiteY8" fmla="*/ 228600 h 1111250"/>
              <a:gd name="connsiteX9" fmla="*/ 508000 w 1054100"/>
              <a:gd name="connsiteY9" fmla="*/ 266700 h 1111250"/>
              <a:gd name="connsiteX10" fmla="*/ 355600 w 1054100"/>
              <a:gd name="connsiteY10" fmla="*/ 266700 h 1111250"/>
              <a:gd name="connsiteX11" fmla="*/ 234950 w 1054100"/>
              <a:gd name="connsiteY11" fmla="*/ 254000 h 1111250"/>
              <a:gd name="connsiteX12" fmla="*/ 234950 w 1054100"/>
              <a:gd name="connsiteY12" fmla="*/ 298450 h 1111250"/>
              <a:gd name="connsiteX13" fmla="*/ 120650 w 1054100"/>
              <a:gd name="connsiteY13" fmla="*/ 361950 h 1111250"/>
              <a:gd name="connsiteX14" fmla="*/ 95250 w 1054100"/>
              <a:gd name="connsiteY14" fmla="*/ 361950 h 1111250"/>
              <a:gd name="connsiteX15" fmla="*/ 82550 w 1054100"/>
              <a:gd name="connsiteY15" fmla="*/ 463550 h 1111250"/>
              <a:gd name="connsiteX16" fmla="*/ 0 w 1054100"/>
              <a:gd name="connsiteY16" fmla="*/ 438150 h 1111250"/>
              <a:gd name="connsiteX17" fmla="*/ 6350 w 1054100"/>
              <a:gd name="connsiteY17" fmla="*/ 635000 h 1111250"/>
              <a:gd name="connsiteX18" fmla="*/ 44450 w 1054100"/>
              <a:gd name="connsiteY18" fmla="*/ 685800 h 1111250"/>
              <a:gd name="connsiteX19" fmla="*/ 50800 w 1054100"/>
              <a:gd name="connsiteY19" fmla="*/ 901700 h 1111250"/>
              <a:gd name="connsiteX20" fmla="*/ 165100 w 1054100"/>
              <a:gd name="connsiteY20" fmla="*/ 908050 h 1111250"/>
              <a:gd name="connsiteX21" fmla="*/ 177800 w 1054100"/>
              <a:gd name="connsiteY21" fmla="*/ 965200 h 1111250"/>
              <a:gd name="connsiteX22" fmla="*/ 254000 w 1054100"/>
              <a:gd name="connsiteY22" fmla="*/ 946150 h 1111250"/>
              <a:gd name="connsiteX23" fmla="*/ 260350 w 1054100"/>
              <a:gd name="connsiteY23" fmla="*/ 1028700 h 1111250"/>
              <a:gd name="connsiteX24" fmla="*/ 577850 w 1054100"/>
              <a:gd name="connsiteY24" fmla="*/ 1035050 h 1111250"/>
              <a:gd name="connsiteX25" fmla="*/ 584200 w 1054100"/>
              <a:gd name="connsiteY25" fmla="*/ 1104900 h 1111250"/>
              <a:gd name="connsiteX26" fmla="*/ 641350 w 1054100"/>
              <a:gd name="connsiteY26" fmla="*/ 1111250 h 1111250"/>
              <a:gd name="connsiteX27" fmla="*/ 654050 w 1054100"/>
              <a:gd name="connsiteY27" fmla="*/ 1060450 h 1111250"/>
              <a:gd name="connsiteX28" fmla="*/ 723900 w 1054100"/>
              <a:gd name="connsiteY28" fmla="*/ 1066800 h 1111250"/>
              <a:gd name="connsiteX29" fmla="*/ 698500 w 1054100"/>
              <a:gd name="connsiteY29" fmla="*/ 952500 h 1111250"/>
              <a:gd name="connsiteX30" fmla="*/ 825500 w 1054100"/>
              <a:gd name="connsiteY30" fmla="*/ 952500 h 1111250"/>
              <a:gd name="connsiteX31" fmla="*/ 857250 w 1054100"/>
              <a:gd name="connsiteY31" fmla="*/ 895350 h 1111250"/>
              <a:gd name="connsiteX32" fmla="*/ 895350 w 1054100"/>
              <a:gd name="connsiteY32" fmla="*/ 908050 h 1111250"/>
              <a:gd name="connsiteX33" fmla="*/ 882650 w 1054100"/>
              <a:gd name="connsiteY33" fmla="*/ 762000 h 1111250"/>
              <a:gd name="connsiteX34" fmla="*/ 1016000 w 1054100"/>
              <a:gd name="connsiteY34" fmla="*/ 762000 h 1111250"/>
              <a:gd name="connsiteX35" fmla="*/ 1003300 w 1054100"/>
              <a:gd name="connsiteY35" fmla="*/ 723900 h 1111250"/>
              <a:gd name="connsiteX36" fmla="*/ 1054100 w 1054100"/>
              <a:gd name="connsiteY36" fmla="*/ 641350 h 1111250"/>
              <a:gd name="connsiteX37" fmla="*/ 889000 w 1054100"/>
              <a:gd name="connsiteY37" fmla="*/ 647700 h 1111250"/>
              <a:gd name="connsiteX38" fmla="*/ 876300 w 1054100"/>
              <a:gd name="connsiteY38" fmla="*/ 393700 h 1111250"/>
              <a:gd name="connsiteX39" fmla="*/ 762000 w 1054100"/>
              <a:gd name="connsiteY39" fmla="*/ 342900 h 1111250"/>
              <a:gd name="connsiteX40" fmla="*/ 774700 w 1054100"/>
              <a:gd name="connsiteY40" fmla="*/ 0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54100" h="1111250">
                <a:moveTo>
                  <a:pt x="774700" y="0"/>
                </a:moveTo>
                <a:lnTo>
                  <a:pt x="704850" y="19050"/>
                </a:lnTo>
                <a:lnTo>
                  <a:pt x="635000" y="0"/>
                </a:lnTo>
                <a:lnTo>
                  <a:pt x="628650" y="88900"/>
                </a:lnTo>
                <a:lnTo>
                  <a:pt x="412750" y="95250"/>
                </a:lnTo>
                <a:lnTo>
                  <a:pt x="419100" y="114300"/>
                </a:lnTo>
                <a:lnTo>
                  <a:pt x="501650" y="133350"/>
                </a:lnTo>
                <a:lnTo>
                  <a:pt x="488950" y="190500"/>
                </a:lnTo>
                <a:lnTo>
                  <a:pt x="501650" y="228600"/>
                </a:lnTo>
                <a:lnTo>
                  <a:pt x="508000" y="266700"/>
                </a:lnTo>
                <a:lnTo>
                  <a:pt x="355600" y="266700"/>
                </a:lnTo>
                <a:lnTo>
                  <a:pt x="234950" y="254000"/>
                </a:lnTo>
                <a:lnTo>
                  <a:pt x="234950" y="298450"/>
                </a:lnTo>
                <a:lnTo>
                  <a:pt x="120650" y="361950"/>
                </a:lnTo>
                <a:lnTo>
                  <a:pt x="95250" y="361950"/>
                </a:lnTo>
                <a:lnTo>
                  <a:pt x="82550" y="463550"/>
                </a:lnTo>
                <a:lnTo>
                  <a:pt x="0" y="438150"/>
                </a:lnTo>
                <a:lnTo>
                  <a:pt x="6350" y="635000"/>
                </a:lnTo>
                <a:lnTo>
                  <a:pt x="44450" y="685800"/>
                </a:lnTo>
                <a:lnTo>
                  <a:pt x="50800" y="901700"/>
                </a:lnTo>
                <a:lnTo>
                  <a:pt x="165100" y="908050"/>
                </a:lnTo>
                <a:lnTo>
                  <a:pt x="177800" y="965200"/>
                </a:lnTo>
                <a:lnTo>
                  <a:pt x="254000" y="946150"/>
                </a:lnTo>
                <a:lnTo>
                  <a:pt x="260350" y="1028700"/>
                </a:lnTo>
                <a:lnTo>
                  <a:pt x="577850" y="1035050"/>
                </a:lnTo>
                <a:lnTo>
                  <a:pt x="584200" y="1104900"/>
                </a:lnTo>
                <a:lnTo>
                  <a:pt x="641350" y="1111250"/>
                </a:lnTo>
                <a:lnTo>
                  <a:pt x="654050" y="1060450"/>
                </a:lnTo>
                <a:lnTo>
                  <a:pt x="723900" y="1066800"/>
                </a:lnTo>
                <a:lnTo>
                  <a:pt x="698500" y="952500"/>
                </a:lnTo>
                <a:lnTo>
                  <a:pt x="825500" y="952500"/>
                </a:lnTo>
                <a:lnTo>
                  <a:pt x="857250" y="895350"/>
                </a:lnTo>
                <a:lnTo>
                  <a:pt x="895350" y="908050"/>
                </a:lnTo>
                <a:lnTo>
                  <a:pt x="882650" y="762000"/>
                </a:lnTo>
                <a:lnTo>
                  <a:pt x="1016000" y="762000"/>
                </a:lnTo>
                <a:lnTo>
                  <a:pt x="1003300" y="723900"/>
                </a:lnTo>
                <a:lnTo>
                  <a:pt x="1054100" y="641350"/>
                </a:lnTo>
                <a:lnTo>
                  <a:pt x="889000" y="647700"/>
                </a:lnTo>
                <a:lnTo>
                  <a:pt x="876300" y="393700"/>
                </a:lnTo>
                <a:lnTo>
                  <a:pt x="762000" y="342900"/>
                </a:lnTo>
                <a:lnTo>
                  <a:pt x="7747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8" name="Rectangle 670"/>
          <p:cNvSpPr>
            <a:spLocks noChangeArrowheads="1"/>
          </p:cNvSpPr>
          <p:nvPr/>
        </p:nvSpPr>
        <p:spPr bwMode="auto">
          <a:xfrm>
            <a:off x="4280043" y="3084485"/>
            <a:ext cx="50975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5179786" y="2984500"/>
            <a:ext cx="607786" cy="730250"/>
          </a:xfrm>
          <a:custGeom>
            <a:avLst/>
            <a:gdLst>
              <a:gd name="connsiteX0" fmla="*/ 292100 w 850900"/>
              <a:gd name="connsiteY0" fmla="*/ 76200 h 1022350"/>
              <a:gd name="connsiteX1" fmla="*/ 361950 w 850900"/>
              <a:gd name="connsiteY1" fmla="*/ 0 h 1022350"/>
              <a:gd name="connsiteX2" fmla="*/ 501650 w 850900"/>
              <a:gd name="connsiteY2" fmla="*/ 19050 h 1022350"/>
              <a:gd name="connsiteX3" fmla="*/ 539750 w 850900"/>
              <a:gd name="connsiteY3" fmla="*/ 101600 h 1022350"/>
              <a:gd name="connsiteX4" fmla="*/ 685800 w 850900"/>
              <a:gd name="connsiteY4" fmla="*/ 95250 h 1022350"/>
              <a:gd name="connsiteX5" fmla="*/ 819150 w 850900"/>
              <a:gd name="connsiteY5" fmla="*/ 63500 h 1022350"/>
              <a:gd name="connsiteX6" fmla="*/ 704850 w 850900"/>
              <a:gd name="connsiteY6" fmla="*/ 165100 h 1022350"/>
              <a:gd name="connsiteX7" fmla="*/ 660400 w 850900"/>
              <a:gd name="connsiteY7" fmla="*/ 247650 h 1022350"/>
              <a:gd name="connsiteX8" fmla="*/ 660400 w 850900"/>
              <a:gd name="connsiteY8" fmla="*/ 387350 h 1022350"/>
              <a:gd name="connsiteX9" fmla="*/ 679450 w 850900"/>
              <a:gd name="connsiteY9" fmla="*/ 469900 h 1022350"/>
              <a:gd name="connsiteX10" fmla="*/ 615950 w 850900"/>
              <a:gd name="connsiteY10" fmla="*/ 520700 h 1022350"/>
              <a:gd name="connsiteX11" fmla="*/ 520700 w 850900"/>
              <a:gd name="connsiteY11" fmla="*/ 501650 h 1022350"/>
              <a:gd name="connsiteX12" fmla="*/ 469900 w 850900"/>
              <a:gd name="connsiteY12" fmla="*/ 514350 h 1022350"/>
              <a:gd name="connsiteX13" fmla="*/ 546100 w 850900"/>
              <a:gd name="connsiteY13" fmla="*/ 590550 h 1022350"/>
              <a:gd name="connsiteX14" fmla="*/ 647700 w 850900"/>
              <a:gd name="connsiteY14" fmla="*/ 584200 h 1022350"/>
              <a:gd name="connsiteX15" fmla="*/ 755650 w 850900"/>
              <a:gd name="connsiteY15" fmla="*/ 571500 h 1022350"/>
              <a:gd name="connsiteX16" fmla="*/ 768350 w 850900"/>
              <a:gd name="connsiteY16" fmla="*/ 615950 h 1022350"/>
              <a:gd name="connsiteX17" fmla="*/ 831850 w 850900"/>
              <a:gd name="connsiteY17" fmla="*/ 628650 h 1022350"/>
              <a:gd name="connsiteX18" fmla="*/ 850900 w 850900"/>
              <a:gd name="connsiteY18" fmla="*/ 717550 h 1022350"/>
              <a:gd name="connsiteX19" fmla="*/ 831850 w 850900"/>
              <a:gd name="connsiteY19" fmla="*/ 800100 h 1022350"/>
              <a:gd name="connsiteX20" fmla="*/ 831850 w 850900"/>
              <a:gd name="connsiteY20" fmla="*/ 869950 h 1022350"/>
              <a:gd name="connsiteX21" fmla="*/ 768350 w 850900"/>
              <a:gd name="connsiteY21" fmla="*/ 889000 h 1022350"/>
              <a:gd name="connsiteX22" fmla="*/ 825500 w 850900"/>
              <a:gd name="connsiteY22" fmla="*/ 952500 h 1022350"/>
              <a:gd name="connsiteX23" fmla="*/ 787400 w 850900"/>
              <a:gd name="connsiteY23" fmla="*/ 990600 h 1022350"/>
              <a:gd name="connsiteX24" fmla="*/ 673100 w 850900"/>
              <a:gd name="connsiteY24" fmla="*/ 958850 h 1022350"/>
              <a:gd name="connsiteX25" fmla="*/ 641350 w 850900"/>
              <a:gd name="connsiteY25" fmla="*/ 927100 h 1022350"/>
              <a:gd name="connsiteX26" fmla="*/ 609600 w 850900"/>
              <a:gd name="connsiteY26" fmla="*/ 952500 h 1022350"/>
              <a:gd name="connsiteX27" fmla="*/ 558800 w 850900"/>
              <a:gd name="connsiteY27" fmla="*/ 1022350 h 1022350"/>
              <a:gd name="connsiteX28" fmla="*/ 400050 w 850900"/>
              <a:gd name="connsiteY28" fmla="*/ 965200 h 1022350"/>
              <a:gd name="connsiteX29" fmla="*/ 355600 w 850900"/>
              <a:gd name="connsiteY29" fmla="*/ 965200 h 1022350"/>
              <a:gd name="connsiteX30" fmla="*/ 368300 w 850900"/>
              <a:gd name="connsiteY30" fmla="*/ 895350 h 1022350"/>
              <a:gd name="connsiteX31" fmla="*/ 330200 w 850900"/>
              <a:gd name="connsiteY31" fmla="*/ 876300 h 1022350"/>
              <a:gd name="connsiteX32" fmla="*/ 355600 w 850900"/>
              <a:gd name="connsiteY32" fmla="*/ 781050 h 1022350"/>
              <a:gd name="connsiteX33" fmla="*/ 355600 w 850900"/>
              <a:gd name="connsiteY33" fmla="*/ 692150 h 1022350"/>
              <a:gd name="connsiteX34" fmla="*/ 285750 w 850900"/>
              <a:gd name="connsiteY34" fmla="*/ 755650 h 1022350"/>
              <a:gd name="connsiteX35" fmla="*/ 266700 w 850900"/>
              <a:gd name="connsiteY35" fmla="*/ 641350 h 1022350"/>
              <a:gd name="connsiteX36" fmla="*/ 273050 w 850900"/>
              <a:gd name="connsiteY36" fmla="*/ 546100 h 1022350"/>
              <a:gd name="connsiteX37" fmla="*/ 273050 w 850900"/>
              <a:gd name="connsiteY37" fmla="*/ 438150 h 1022350"/>
              <a:gd name="connsiteX38" fmla="*/ 228600 w 850900"/>
              <a:gd name="connsiteY38" fmla="*/ 425450 h 1022350"/>
              <a:gd name="connsiteX39" fmla="*/ 254000 w 850900"/>
              <a:gd name="connsiteY39" fmla="*/ 323850 h 1022350"/>
              <a:gd name="connsiteX40" fmla="*/ 196850 w 850900"/>
              <a:gd name="connsiteY40" fmla="*/ 260350 h 1022350"/>
              <a:gd name="connsiteX41" fmla="*/ 107950 w 850900"/>
              <a:gd name="connsiteY41" fmla="*/ 273050 h 1022350"/>
              <a:gd name="connsiteX42" fmla="*/ 0 w 850900"/>
              <a:gd name="connsiteY42" fmla="*/ 292100 h 1022350"/>
              <a:gd name="connsiteX43" fmla="*/ 12700 w 850900"/>
              <a:gd name="connsiteY43" fmla="*/ 177800 h 1022350"/>
              <a:gd name="connsiteX44" fmla="*/ 190500 w 850900"/>
              <a:gd name="connsiteY44" fmla="*/ 203200 h 1022350"/>
              <a:gd name="connsiteX45" fmla="*/ 165100 w 850900"/>
              <a:gd name="connsiteY45" fmla="*/ 88900 h 1022350"/>
              <a:gd name="connsiteX46" fmla="*/ 292100 w 850900"/>
              <a:gd name="connsiteY46" fmla="*/ 76200 h 10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50900" h="1022350">
                <a:moveTo>
                  <a:pt x="292100" y="76200"/>
                </a:moveTo>
                <a:lnTo>
                  <a:pt x="361950" y="0"/>
                </a:lnTo>
                <a:lnTo>
                  <a:pt x="501650" y="19050"/>
                </a:lnTo>
                <a:lnTo>
                  <a:pt x="539750" y="101600"/>
                </a:lnTo>
                <a:lnTo>
                  <a:pt x="685800" y="95250"/>
                </a:lnTo>
                <a:lnTo>
                  <a:pt x="819150" y="63500"/>
                </a:lnTo>
                <a:lnTo>
                  <a:pt x="704850" y="165100"/>
                </a:lnTo>
                <a:lnTo>
                  <a:pt x="660400" y="247650"/>
                </a:lnTo>
                <a:lnTo>
                  <a:pt x="660400" y="387350"/>
                </a:lnTo>
                <a:lnTo>
                  <a:pt x="679450" y="469900"/>
                </a:lnTo>
                <a:lnTo>
                  <a:pt x="615950" y="520700"/>
                </a:lnTo>
                <a:lnTo>
                  <a:pt x="520700" y="501650"/>
                </a:lnTo>
                <a:lnTo>
                  <a:pt x="469900" y="514350"/>
                </a:lnTo>
                <a:lnTo>
                  <a:pt x="546100" y="590550"/>
                </a:lnTo>
                <a:lnTo>
                  <a:pt x="647700" y="584200"/>
                </a:lnTo>
                <a:lnTo>
                  <a:pt x="755650" y="571500"/>
                </a:lnTo>
                <a:lnTo>
                  <a:pt x="768350" y="615950"/>
                </a:lnTo>
                <a:lnTo>
                  <a:pt x="831850" y="628650"/>
                </a:lnTo>
                <a:lnTo>
                  <a:pt x="850900" y="717550"/>
                </a:lnTo>
                <a:lnTo>
                  <a:pt x="831850" y="800100"/>
                </a:lnTo>
                <a:lnTo>
                  <a:pt x="831850" y="869950"/>
                </a:lnTo>
                <a:lnTo>
                  <a:pt x="768350" y="889000"/>
                </a:lnTo>
                <a:lnTo>
                  <a:pt x="825500" y="952500"/>
                </a:lnTo>
                <a:lnTo>
                  <a:pt x="787400" y="990600"/>
                </a:lnTo>
                <a:lnTo>
                  <a:pt x="673100" y="958850"/>
                </a:lnTo>
                <a:lnTo>
                  <a:pt x="641350" y="927100"/>
                </a:lnTo>
                <a:lnTo>
                  <a:pt x="609600" y="952500"/>
                </a:lnTo>
                <a:lnTo>
                  <a:pt x="558800" y="1022350"/>
                </a:lnTo>
                <a:lnTo>
                  <a:pt x="400050" y="965200"/>
                </a:lnTo>
                <a:lnTo>
                  <a:pt x="355600" y="965200"/>
                </a:lnTo>
                <a:lnTo>
                  <a:pt x="368300" y="895350"/>
                </a:lnTo>
                <a:lnTo>
                  <a:pt x="330200" y="876300"/>
                </a:lnTo>
                <a:lnTo>
                  <a:pt x="355600" y="781050"/>
                </a:lnTo>
                <a:lnTo>
                  <a:pt x="355600" y="692150"/>
                </a:lnTo>
                <a:lnTo>
                  <a:pt x="285750" y="755650"/>
                </a:lnTo>
                <a:lnTo>
                  <a:pt x="266700" y="641350"/>
                </a:lnTo>
                <a:lnTo>
                  <a:pt x="273050" y="546100"/>
                </a:lnTo>
                <a:lnTo>
                  <a:pt x="273050" y="438150"/>
                </a:lnTo>
                <a:lnTo>
                  <a:pt x="228600" y="425450"/>
                </a:lnTo>
                <a:lnTo>
                  <a:pt x="254000" y="323850"/>
                </a:lnTo>
                <a:lnTo>
                  <a:pt x="196850" y="260350"/>
                </a:lnTo>
                <a:lnTo>
                  <a:pt x="107950" y="273050"/>
                </a:lnTo>
                <a:lnTo>
                  <a:pt x="0" y="292100"/>
                </a:lnTo>
                <a:lnTo>
                  <a:pt x="12700" y="177800"/>
                </a:lnTo>
                <a:lnTo>
                  <a:pt x="190500" y="203200"/>
                </a:lnTo>
                <a:lnTo>
                  <a:pt x="165100" y="88900"/>
                </a:lnTo>
                <a:lnTo>
                  <a:pt x="292100" y="762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9" name="Rectangle 670"/>
          <p:cNvSpPr>
            <a:spLocks noChangeArrowheads="1"/>
          </p:cNvSpPr>
          <p:nvPr/>
        </p:nvSpPr>
        <p:spPr bwMode="auto">
          <a:xfrm>
            <a:off x="5262252" y="3111893"/>
            <a:ext cx="46968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Тбилисский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4931229" y="2155371"/>
            <a:ext cx="1061357" cy="887186"/>
          </a:xfrm>
          <a:custGeom>
            <a:avLst/>
            <a:gdLst>
              <a:gd name="connsiteX0" fmla="*/ 861060 w 1485900"/>
              <a:gd name="connsiteY0" fmla="*/ 1135380 h 1242060"/>
              <a:gd name="connsiteX1" fmla="*/ 861060 w 1485900"/>
              <a:gd name="connsiteY1" fmla="*/ 1203960 h 1242060"/>
              <a:gd name="connsiteX2" fmla="*/ 739140 w 1485900"/>
              <a:gd name="connsiteY2" fmla="*/ 1150620 h 1242060"/>
              <a:gd name="connsiteX3" fmla="*/ 662940 w 1485900"/>
              <a:gd name="connsiteY3" fmla="*/ 1242060 h 1242060"/>
              <a:gd name="connsiteX4" fmla="*/ 617220 w 1485900"/>
              <a:gd name="connsiteY4" fmla="*/ 1219200 h 1242060"/>
              <a:gd name="connsiteX5" fmla="*/ 548640 w 1485900"/>
              <a:gd name="connsiteY5" fmla="*/ 1173480 h 1242060"/>
              <a:gd name="connsiteX6" fmla="*/ 601980 w 1485900"/>
              <a:gd name="connsiteY6" fmla="*/ 1097280 h 1242060"/>
              <a:gd name="connsiteX7" fmla="*/ 563880 w 1485900"/>
              <a:gd name="connsiteY7" fmla="*/ 1013460 h 1242060"/>
              <a:gd name="connsiteX8" fmla="*/ 792480 w 1485900"/>
              <a:gd name="connsiteY8" fmla="*/ 1021080 h 1242060"/>
              <a:gd name="connsiteX9" fmla="*/ 792480 w 1485900"/>
              <a:gd name="connsiteY9" fmla="*/ 853440 h 1242060"/>
              <a:gd name="connsiteX10" fmla="*/ 609600 w 1485900"/>
              <a:gd name="connsiteY10" fmla="*/ 853440 h 1242060"/>
              <a:gd name="connsiteX11" fmla="*/ 586740 w 1485900"/>
              <a:gd name="connsiteY11" fmla="*/ 701040 h 1242060"/>
              <a:gd name="connsiteX12" fmla="*/ 495300 w 1485900"/>
              <a:gd name="connsiteY12" fmla="*/ 678180 h 1242060"/>
              <a:gd name="connsiteX13" fmla="*/ 426720 w 1485900"/>
              <a:gd name="connsiteY13" fmla="*/ 792480 h 1242060"/>
              <a:gd name="connsiteX14" fmla="*/ 251460 w 1485900"/>
              <a:gd name="connsiteY14" fmla="*/ 647700 h 1242060"/>
              <a:gd name="connsiteX15" fmla="*/ 289560 w 1485900"/>
              <a:gd name="connsiteY15" fmla="*/ 571500 h 1242060"/>
              <a:gd name="connsiteX16" fmla="*/ 137160 w 1485900"/>
              <a:gd name="connsiteY16" fmla="*/ 510540 h 1242060"/>
              <a:gd name="connsiteX17" fmla="*/ 68580 w 1485900"/>
              <a:gd name="connsiteY17" fmla="*/ 525780 h 1242060"/>
              <a:gd name="connsiteX18" fmla="*/ 0 w 1485900"/>
              <a:gd name="connsiteY18" fmla="*/ 502920 h 1242060"/>
              <a:gd name="connsiteX19" fmla="*/ 7620 w 1485900"/>
              <a:gd name="connsiteY19" fmla="*/ 403860 h 1242060"/>
              <a:gd name="connsiteX20" fmla="*/ 137160 w 1485900"/>
              <a:gd name="connsiteY20" fmla="*/ 426720 h 1242060"/>
              <a:gd name="connsiteX21" fmla="*/ 220980 w 1485900"/>
              <a:gd name="connsiteY21" fmla="*/ 274320 h 1242060"/>
              <a:gd name="connsiteX22" fmla="*/ 297180 w 1485900"/>
              <a:gd name="connsiteY22" fmla="*/ 228600 h 1242060"/>
              <a:gd name="connsiteX23" fmla="*/ 388620 w 1485900"/>
              <a:gd name="connsiteY23" fmla="*/ 312420 h 1242060"/>
              <a:gd name="connsiteX24" fmla="*/ 426720 w 1485900"/>
              <a:gd name="connsiteY24" fmla="*/ 274320 h 1242060"/>
              <a:gd name="connsiteX25" fmla="*/ 457200 w 1485900"/>
              <a:gd name="connsiteY25" fmla="*/ 304800 h 1242060"/>
              <a:gd name="connsiteX26" fmla="*/ 518160 w 1485900"/>
              <a:gd name="connsiteY26" fmla="*/ 236220 h 1242060"/>
              <a:gd name="connsiteX27" fmla="*/ 563880 w 1485900"/>
              <a:gd name="connsiteY27" fmla="*/ 236220 h 1242060"/>
              <a:gd name="connsiteX28" fmla="*/ 556260 w 1485900"/>
              <a:gd name="connsiteY28" fmla="*/ 182880 h 1242060"/>
              <a:gd name="connsiteX29" fmla="*/ 502920 w 1485900"/>
              <a:gd name="connsiteY29" fmla="*/ 152400 h 1242060"/>
              <a:gd name="connsiteX30" fmla="*/ 541020 w 1485900"/>
              <a:gd name="connsiteY30" fmla="*/ 22860 h 1242060"/>
              <a:gd name="connsiteX31" fmla="*/ 609600 w 1485900"/>
              <a:gd name="connsiteY31" fmla="*/ 53340 h 1242060"/>
              <a:gd name="connsiteX32" fmla="*/ 655320 w 1485900"/>
              <a:gd name="connsiteY32" fmla="*/ 91440 h 1242060"/>
              <a:gd name="connsiteX33" fmla="*/ 723900 w 1485900"/>
              <a:gd name="connsiteY33" fmla="*/ 83820 h 1242060"/>
              <a:gd name="connsiteX34" fmla="*/ 731520 w 1485900"/>
              <a:gd name="connsiteY34" fmla="*/ 38100 h 1242060"/>
              <a:gd name="connsiteX35" fmla="*/ 830580 w 1485900"/>
              <a:gd name="connsiteY35" fmla="*/ 53340 h 1242060"/>
              <a:gd name="connsiteX36" fmla="*/ 838200 w 1485900"/>
              <a:gd name="connsiteY36" fmla="*/ 0 h 1242060"/>
              <a:gd name="connsiteX37" fmla="*/ 891540 w 1485900"/>
              <a:gd name="connsiteY37" fmla="*/ 22860 h 1242060"/>
              <a:gd name="connsiteX38" fmla="*/ 899160 w 1485900"/>
              <a:gd name="connsiteY38" fmla="*/ 274320 h 1242060"/>
              <a:gd name="connsiteX39" fmla="*/ 1120140 w 1485900"/>
              <a:gd name="connsiteY39" fmla="*/ 304800 h 1242060"/>
              <a:gd name="connsiteX40" fmla="*/ 1226820 w 1485900"/>
              <a:gd name="connsiteY40" fmla="*/ 312420 h 1242060"/>
              <a:gd name="connsiteX41" fmla="*/ 1287780 w 1485900"/>
              <a:gd name="connsiteY41" fmla="*/ 304800 h 1242060"/>
              <a:gd name="connsiteX42" fmla="*/ 1363980 w 1485900"/>
              <a:gd name="connsiteY42" fmla="*/ 335280 h 1242060"/>
              <a:gd name="connsiteX43" fmla="*/ 1333500 w 1485900"/>
              <a:gd name="connsiteY43" fmla="*/ 838200 h 1242060"/>
              <a:gd name="connsiteX44" fmla="*/ 1409700 w 1485900"/>
              <a:gd name="connsiteY44" fmla="*/ 845820 h 1242060"/>
              <a:gd name="connsiteX45" fmla="*/ 1409700 w 1485900"/>
              <a:gd name="connsiteY45" fmla="*/ 899160 h 1242060"/>
              <a:gd name="connsiteX46" fmla="*/ 1463040 w 1485900"/>
              <a:gd name="connsiteY46" fmla="*/ 899160 h 1242060"/>
              <a:gd name="connsiteX47" fmla="*/ 1485900 w 1485900"/>
              <a:gd name="connsiteY47" fmla="*/ 952500 h 1242060"/>
              <a:gd name="connsiteX48" fmla="*/ 1463040 w 1485900"/>
              <a:gd name="connsiteY48" fmla="*/ 1021080 h 1242060"/>
              <a:gd name="connsiteX49" fmla="*/ 1325880 w 1485900"/>
              <a:gd name="connsiteY49" fmla="*/ 1028700 h 1242060"/>
              <a:gd name="connsiteX50" fmla="*/ 1325880 w 1485900"/>
              <a:gd name="connsiteY50" fmla="*/ 1082040 h 1242060"/>
              <a:gd name="connsiteX51" fmla="*/ 1158240 w 1485900"/>
              <a:gd name="connsiteY51" fmla="*/ 1150620 h 1242060"/>
              <a:gd name="connsiteX52" fmla="*/ 1036320 w 1485900"/>
              <a:gd name="connsiteY52" fmla="*/ 1059180 h 1242060"/>
              <a:gd name="connsiteX53" fmla="*/ 853440 w 1485900"/>
              <a:gd name="connsiteY53" fmla="*/ 1059180 h 1242060"/>
              <a:gd name="connsiteX54" fmla="*/ 868680 w 1485900"/>
              <a:gd name="connsiteY54" fmla="*/ 1203960 h 1242060"/>
              <a:gd name="connsiteX55" fmla="*/ 861060 w 1485900"/>
              <a:gd name="connsiteY55" fmla="*/ 1135380 h 12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485900" h="1242060">
                <a:moveTo>
                  <a:pt x="861060" y="1135380"/>
                </a:moveTo>
                <a:lnTo>
                  <a:pt x="861060" y="1203960"/>
                </a:lnTo>
                <a:lnTo>
                  <a:pt x="739140" y="1150620"/>
                </a:lnTo>
                <a:lnTo>
                  <a:pt x="662940" y="1242060"/>
                </a:lnTo>
                <a:lnTo>
                  <a:pt x="617220" y="1219200"/>
                </a:lnTo>
                <a:lnTo>
                  <a:pt x="548640" y="1173480"/>
                </a:lnTo>
                <a:lnTo>
                  <a:pt x="601980" y="1097280"/>
                </a:lnTo>
                <a:lnTo>
                  <a:pt x="563880" y="1013460"/>
                </a:lnTo>
                <a:lnTo>
                  <a:pt x="792480" y="1021080"/>
                </a:lnTo>
                <a:lnTo>
                  <a:pt x="792480" y="853440"/>
                </a:lnTo>
                <a:lnTo>
                  <a:pt x="609600" y="853440"/>
                </a:lnTo>
                <a:lnTo>
                  <a:pt x="586740" y="701040"/>
                </a:lnTo>
                <a:lnTo>
                  <a:pt x="495300" y="678180"/>
                </a:lnTo>
                <a:lnTo>
                  <a:pt x="426720" y="792480"/>
                </a:lnTo>
                <a:lnTo>
                  <a:pt x="251460" y="647700"/>
                </a:lnTo>
                <a:lnTo>
                  <a:pt x="289560" y="571500"/>
                </a:lnTo>
                <a:lnTo>
                  <a:pt x="137160" y="510540"/>
                </a:lnTo>
                <a:lnTo>
                  <a:pt x="68580" y="525780"/>
                </a:lnTo>
                <a:lnTo>
                  <a:pt x="0" y="502920"/>
                </a:lnTo>
                <a:lnTo>
                  <a:pt x="7620" y="403860"/>
                </a:lnTo>
                <a:lnTo>
                  <a:pt x="137160" y="426720"/>
                </a:lnTo>
                <a:lnTo>
                  <a:pt x="220980" y="274320"/>
                </a:lnTo>
                <a:lnTo>
                  <a:pt x="297180" y="228600"/>
                </a:lnTo>
                <a:lnTo>
                  <a:pt x="388620" y="312420"/>
                </a:lnTo>
                <a:lnTo>
                  <a:pt x="426720" y="274320"/>
                </a:lnTo>
                <a:lnTo>
                  <a:pt x="457200" y="304800"/>
                </a:lnTo>
                <a:lnTo>
                  <a:pt x="518160" y="236220"/>
                </a:lnTo>
                <a:lnTo>
                  <a:pt x="563880" y="236220"/>
                </a:lnTo>
                <a:lnTo>
                  <a:pt x="556260" y="182880"/>
                </a:lnTo>
                <a:lnTo>
                  <a:pt x="502920" y="152400"/>
                </a:lnTo>
                <a:lnTo>
                  <a:pt x="541020" y="22860"/>
                </a:lnTo>
                <a:lnTo>
                  <a:pt x="609600" y="53340"/>
                </a:lnTo>
                <a:lnTo>
                  <a:pt x="655320" y="91440"/>
                </a:lnTo>
                <a:lnTo>
                  <a:pt x="723900" y="83820"/>
                </a:lnTo>
                <a:lnTo>
                  <a:pt x="731520" y="38100"/>
                </a:lnTo>
                <a:lnTo>
                  <a:pt x="830580" y="53340"/>
                </a:lnTo>
                <a:lnTo>
                  <a:pt x="838200" y="0"/>
                </a:lnTo>
                <a:lnTo>
                  <a:pt x="891540" y="22860"/>
                </a:lnTo>
                <a:lnTo>
                  <a:pt x="899160" y="274320"/>
                </a:lnTo>
                <a:lnTo>
                  <a:pt x="1120140" y="304800"/>
                </a:lnTo>
                <a:lnTo>
                  <a:pt x="1226820" y="312420"/>
                </a:lnTo>
                <a:lnTo>
                  <a:pt x="1287780" y="304800"/>
                </a:lnTo>
                <a:lnTo>
                  <a:pt x="1363980" y="335280"/>
                </a:lnTo>
                <a:lnTo>
                  <a:pt x="1333500" y="838200"/>
                </a:lnTo>
                <a:lnTo>
                  <a:pt x="1409700" y="845820"/>
                </a:lnTo>
                <a:lnTo>
                  <a:pt x="1409700" y="899160"/>
                </a:lnTo>
                <a:lnTo>
                  <a:pt x="1463040" y="899160"/>
                </a:lnTo>
                <a:lnTo>
                  <a:pt x="1485900" y="952500"/>
                </a:lnTo>
                <a:lnTo>
                  <a:pt x="1463040" y="1021080"/>
                </a:lnTo>
                <a:lnTo>
                  <a:pt x="1325880" y="1028700"/>
                </a:lnTo>
                <a:lnTo>
                  <a:pt x="1325880" y="1082040"/>
                </a:lnTo>
                <a:lnTo>
                  <a:pt x="1158240" y="1150620"/>
                </a:lnTo>
                <a:lnTo>
                  <a:pt x="1036320" y="1059180"/>
                </a:lnTo>
                <a:lnTo>
                  <a:pt x="853440" y="1059180"/>
                </a:lnTo>
                <a:lnTo>
                  <a:pt x="868680" y="1203960"/>
                </a:lnTo>
                <a:lnTo>
                  <a:pt x="861060" y="113538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0" name="Rectangle 712"/>
          <p:cNvSpPr>
            <a:spLocks noChangeArrowheads="1"/>
          </p:cNvSpPr>
          <p:nvPr/>
        </p:nvSpPr>
        <p:spPr bwMode="auto">
          <a:xfrm>
            <a:off x="5332567" y="2505946"/>
            <a:ext cx="47288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Тихорецкий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5366657" y="1828800"/>
            <a:ext cx="1132115" cy="1017814"/>
          </a:xfrm>
          <a:custGeom>
            <a:avLst/>
            <a:gdLst>
              <a:gd name="connsiteX0" fmla="*/ 0 w 1584960"/>
              <a:gd name="connsiteY0" fmla="*/ 480060 h 1424940"/>
              <a:gd name="connsiteX1" fmla="*/ 60960 w 1584960"/>
              <a:gd name="connsiteY1" fmla="*/ 533400 h 1424940"/>
              <a:gd name="connsiteX2" fmla="*/ 114300 w 1584960"/>
              <a:gd name="connsiteY2" fmla="*/ 533400 h 1424940"/>
              <a:gd name="connsiteX3" fmla="*/ 121920 w 1584960"/>
              <a:gd name="connsiteY3" fmla="*/ 487680 h 1424940"/>
              <a:gd name="connsiteX4" fmla="*/ 236220 w 1584960"/>
              <a:gd name="connsiteY4" fmla="*/ 510540 h 1424940"/>
              <a:gd name="connsiteX5" fmla="*/ 259080 w 1584960"/>
              <a:gd name="connsiteY5" fmla="*/ 464820 h 1424940"/>
              <a:gd name="connsiteX6" fmla="*/ 320040 w 1584960"/>
              <a:gd name="connsiteY6" fmla="*/ 464820 h 1424940"/>
              <a:gd name="connsiteX7" fmla="*/ 289560 w 1584960"/>
              <a:gd name="connsiteY7" fmla="*/ 731520 h 1424940"/>
              <a:gd name="connsiteX8" fmla="*/ 609600 w 1584960"/>
              <a:gd name="connsiteY8" fmla="*/ 762000 h 1424940"/>
              <a:gd name="connsiteX9" fmla="*/ 746760 w 1584960"/>
              <a:gd name="connsiteY9" fmla="*/ 792480 h 1424940"/>
              <a:gd name="connsiteX10" fmla="*/ 723900 w 1584960"/>
              <a:gd name="connsiteY10" fmla="*/ 1272540 h 1424940"/>
              <a:gd name="connsiteX11" fmla="*/ 815340 w 1584960"/>
              <a:gd name="connsiteY11" fmla="*/ 1325880 h 1424940"/>
              <a:gd name="connsiteX12" fmla="*/ 845820 w 1584960"/>
              <a:gd name="connsiteY12" fmla="*/ 1363980 h 1424940"/>
              <a:gd name="connsiteX13" fmla="*/ 883920 w 1584960"/>
              <a:gd name="connsiteY13" fmla="*/ 1394460 h 1424940"/>
              <a:gd name="connsiteX14" fmla="*/ 967740 w 1584960"/>
              <a:gd name="connsiteY14" fmla="*/ 1424940 h 1424940"/>
              <a:gd name="connsiteX15" fmla="*/ 1013460 w 1584960"/>
              <a:gd name="connsiteY15" fmla="*/ 1341120 h 1424940"/>
              <a:gd name="connsiteX16" fmla="*/ 1158240 w 1584960"/>
              <a:gd name="connsiteY16" fmla="*/ 1348740 h 1424940"/>
              <a:gd name="connsiteX17" fmla="*/ 1188720 w 1584960"/>
              <a:gd name="connsiteY17" fmla="*/ 1280160 h 1424940"/>
              <a:gd name="connsiteX18" fmla="*/ 1341120 w 1584960"/>
              <a:gd name="connsiteY18" fmla="*/ 1295400 h 1424940"/>
              <a:gd name="connsiteX19" fmla="*/ 1363980 w 1584960"/>
              <a:gd name="connsiteY19" fmla="*/ 1211580 h 1424940"/>
              <a:gd name="connsiteX20" fmla="*/ 1584960 w 1584960"/>
              <a:gd name="connsiteY20" fmla="*/ 1211580 h 1424940"/>
              <a:gd name="connsiteX21" fmla="*/ 1569720 w 1584960"/>
              <a:gd name="connsiteY21" fmla="*/ 1021080 h 1424940"/>
              <a:gd name="connsiteX22" fmla="*/ 1501140 w 1584960"/>
              <a:gd name="connsiteY22" fmla="*/ 1005840 h 1424940"/>
              <a:gd name="connsiteX23" fmla="*/ 1508760 w 1584960"/>
              <a:gd name="connsiteY23" fmla="*/ 975360 h 1424940"/>
              <a:gd name="connsiteX24" fmla="*/ 1524000 w 1584960"/>
              <a:gd name="connsiteY24" fmla="*/ 929640 h 1424940"/>
              <a:gd name="connsiteX25" fmla="*/ 1143000 w 1584960"/>
              <a:gd name="connsiteY25" fmla="*/ 556260 h 1424940"/>
              <a:gd name="connsiteX26" fmla="*/ 1143000 w 1584960"/>
              <a:gd name="connsiteY26" fmla="*/ 297180 h 1424940"/>
              <a:gd name="connsiteX27" fmla="*/ 1051560 w 1584960"/>
              <a:gd name="connsiteY27" fmla="*/ 281940 h 1424940"/>
              <a:gd name="connsiteX28" fmla="*/ 990600 w 1584960"/>
              <a:gd name="connsiteY28" fmla="*/ 312420 h 1424940"/>
              <a:gd name="connsiteX29" fmla="*/ 876300 w 1584960"/>
              <a:gd name="connsiteY29" fmla="*/ 304800 h 1424940"/>
              <a:gd name="connsiteX30" fmla="*/ 868680 w 1584960"/>
              <a:gd name="connsiteY30" fmla="*/ 335280 h 1424940"/>
              <a:gd name="connsiteX31" fmla="*/ 800100 w 1584960"/>
              <a:gd name="connsiteY31" fmla="*/ 335280 h 1424940"/>
              <a:gd name="connsiteX32" fmla="*/ 800100 w 1584960"/>
              <a:gd name="connsiteY32" fmla="*/ 205740 h 1424940"/>
              <a:gd name="connsiteX33" fmla="*/ 1043940 w 1584960"/>
              <a:gd name="connsiteY33" fmla="*/ 205740 h 1424940"/>
              <a:gd name="connsiteX34" fmla="*/ 1043940 w 1584960"/>
              <a:gd name="connsiteY34" fmla="*/ 0 h 1424940"/>
              <a:gd name="connsiteX35" fmla="*/ 861060 w 1584960"/>
              <a:gd name="connsiteY35" fmla="*/ 15240 h 1424940"/>
              <a:gd name="connsiteX36" fmla="*/ 807720 w 1584960"/>
              <a:gd name="connsiteY36" fmla="*/ 22860 h 1424940"/>
              <a:gd name="connsiteX37" fmla="*/ 601980 w 1584960"/>
              <a:gd name="connsiteY37" fmla="*/ 22860 h 1424940"/>
              <a:gd name="connsiteX38" fmla="*/ 609600 w 1584960"/>
              <a:gd name="connsiteY38" fmla="*/ 68580 h 1424940"/>
              <a:gd name="connsiteX39" fmla="*/ 426720 w 1584960"/>
              <a:gd name="connsiteY39" fmla="*/ 68580 h 1424940"/>
              <a:gd name="connsiteX40" fmla="*/ 426720 w 1584960"/>
              <a:gd name="connsiteY40" fmla="*/ 236220 h 1424940"/>
              <a:gd name="connsiteX41" fmla="*/ 441960 w 1584960"/>
              <a:gd name="connsiteY41" fmla="*/ 297180 h 1424940"/>
              <a:gd name="connsiteX42" fmla="*/ 487680 w 1584960"/>
              <a:gd name="connsiteY42" fmla="*/ 327660 h 1424940"/>
              <a:gd name="connsiteX43" fmla="*/ 464820 w 1584960"/>
              <a:gd name="connsiteY43" fmla="*/ 396240 h 1424940"/>
              <a:gd name="connsiteX44" fmla="*/ 213360 w 1584960"/>
              <a:gd name="connsiteY44" fmla="*/ 365760 h 1424940"/>
              <a:gd name="connsiteX45" fmla="*/ 205740 w 1584960"/>
              <a:gd name="connsiteY45" fmla="*/ 388620 h 1424940"/>
              <a:gd name="connsiteX46" fmla="*/ 76200 w 1584960"/>
              <a:gd name="connsiteY46" fmla="*/ 403860 h 1424940"/>
              <a:gd name="connsiteX47" fmla="*/ 53340 w 1584960"/>
              <a:gd name="connsiteY47" fmla="*/ 457200 h 1424940"/>
              <a:gd name="connsiteX48" fmla="*/ 0 w 1584960"/>
              <a:gd name="connsiteY48" fmla="*/ 48006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584960" h="1424940">
                <a:moveTo>
                  <a:pt x="0" y="480060"/>
                </a:moveTo>
                <a:lnTo>
                  <a:pt x="60960" y="533400"/>
                </a:lnTo>
                <a:lnTo>
                  <a:pt x="114300" y="533400"/>
                </a:lnTo>
                <a:lnTo>
                  <a:pt x="121920" y="487680"/>
                </a:lnTo>
                <a:lnTo>
                  <a:pt x="236220" y="510540"/>
                </a:lnTo>
                <a:lnTo>
                  <a:pt x="259080" y="464820"/>
                </a:lnTo>
                <a:lnTo>
                  <a:pt x="320040" y="464820"/>
                </a:lnTo>
                <a:lnTo>
                  <a:pt x="289560" y="731520"/>
                </a:lnTo>
                <a:lnTo>
                  <a:pt x="609600" y="762000"/>
                </a:lnTo>
                <a:lnTo>
                  <a:pt x="746760" y="792480"/>
                </a:lnTo>
                <a:lnTo>
                  <a:pt x="723900" y="1272540"/>
                </a:lnTo>
                <a:lnTo>
                  <a:pt x="815340" y="1325880"/>
                </a:lnTo>
                <a:lnTo>
                  <a:pt x="845820" y="1363980"/>
                </a:lnTo>
                <a:lnTo>
                  <a:pt x="883920" y="1394460"/>
                </a:lnTo>
                <a:lnTo>
                  <a:pt x="967740" y="1424940"/>
                </a:lnTo>
                <a:lnTo>
                  <a:pt x="1013460" y="1341120"/>
                </a:lnTo>
                <a:lnTo>
                  <a:pt x="1158240" y="1348740"/>
                </a:lnTo>
                <a:lnTo>
                  <a:pt x="1188720" y="1280160"/>
                </a:lnTo>
                <a:lnTo>
                  <a:pt x="1341120" y="1295400"/>
                </a:lnTo>
                <a:lnTo>
                  <a:pt x="1363980" y="1211580"/>
                </a:lnTo>
                <a:lnTo>
                  <a:pt x="1584960" y="1211580"/>
                </a:lnTo>
                <a:lnTo>
                  <a:pt x="1569720" y="1021080"/>
                </a:lnTo>
                <a:lnTo>
                  <a:pt x="1501140" y="1005840"/>
                </a:lnTo>
                <a:lnTo>
                  <a:pt x="1508760" y="975360"/>
                </a:lnTo>
                <a:lnTo>
                  <a:pt x="1524000" y="929640"/>
                </a:lnTo>
                <a:lnTo>
                  <a:pt x="1143000" y="556260"/>
                </a:lnTo>
                <a:lnTo>
                  <a:pt x="1143000" y="297180"/>
                </a:lnTo>
                <a:lnTo>
                  <a:pt x="1051560" y="281940"/>
                </a:lnTo>
                <a:lnTo>
                  <a:pt x="990600" y="312420"/>
                </a:lnTo>
                <a:lnTo>
                  <a:pt x="876300" y="304800"/>
                </a:lnTo>
                <a:lnTo>
                  <a:pt x="868680" y="335280"/>
                </a:lnTo>
                <a:lnTo>
                  <a:pt x="800100" y="335280"/>
                </a:lnTo>
                <a:lnTo>
                  <a:pt x="800100" y="205740"/>
                </a:lnTo>
                <a:lnTo>
                  <a:pt x="1043940" y="205740"/>
                </a:lnTo>
                <a:lnTo>
                  <a:pt x="1043940" y="0"/>
                </a:lnTo>
                <a:lnTo>
                  <a:pt x="861060" y="15240"/>
                </a:lnTo>
                <a:lnTo>
                  <a:pt x="807720" y="22860"/>
                </a:lnTo>
                <a:lnTo>
                  <a:pt x="601980" y="22860"/>
                </a:lnTo>
                <a:lnTo>
                  <a:pt x="609600" y="68580"/>
                </a:lnTo>
                <a:lnTo>
                  <a:pt x="426720" y="68580"/>
                </a:lnTo>
                <a:lnTo>
                  <a:pt x="426720" y="236220"/>
                </a:lnTo>
                <a:lnTo>
                  <a:pt x="441960" y="297180"/>
                </a:lnTo>
                <a:lnTo>
                  <a:pt x="487680" y="327660"/>
                </a:lnTo>
                <a:lnTo>
                  <a:pt x="464820" y="396240"/>
                </a:lnTo>
                <a:lnTo>
                  <a:pt x="213360" y="365760"/>
                </a:lnTo>
                <a:lnTo>
                  <a:pt x="205740" y="388620"/>
                </a:lnTo>
                <a:lnTo>
                  <a:pt x="76200" y="403860"/>
                </a:lnTo>
                <a:lnTo>
                  <a:pt x="53340" y="457200"/>
                </a:lnTo>
                <a:lnTo>
                  <a:pt x="0" y="48006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1" name="Rectangle 712"/>
          <p:cNvSpPr>
            <a:spLocks noChangeArrowheads="1"/>
          </p:cNvSpPr>
          <p:nvPr/>
        </p:nvSpPr>
        <p:spPr bwMode="auto">
          <a:xfrm>
            <a:off x="5917686" y="2542399"/>
            <a:ext cx="65402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4893130" y="1300844"/>
            <a:ext cx="892628" cy="604157"/>
          </a:xfrm>
          <a:custGeom>
            <a:avLst/>
            <a:gdLst>
              <a:gd name="connsiteX0" fmla="*/ 0 w 1249680"/>
              <a:gd name="connsiteY0" fmla="*/ 708660 h 845820"/>
              <a:gd name="connsiteX1" fmla="*/ 76200 w 1249680"/>
              <a:gd name="connsiteY1" fmla="*/ 632460 h 845820"/>
              <a:gd name="connsiteX2" fmla="*/ 251460 w 1249680"/>
              <a:gd name="connsiteY2" fmla="*/ 510540 h 845820"/>
              <a:gd name="connsiteX3" fmla="*/ 342900 w 1249680"/>
              <a:gd name="connsiteY3" fmla="*/ 525780 h 845820"/>
              <a:gd name="connsiteX4" fmla="*/ 373380 w 1249680"/>
              <a:gd name="connsiteY4" fmla="*/ 434340 h 845820"/>
              <a:gd name="connsiteX5" fmla="*/ 289560 w 1249680"/>
              <a:gd name="connsiteY5" fmla="*/ 335280 h 845820"/>
              <a:gd name="connsiteX6" fmla="*/ 167640 w 1249680"/>
              <a:gd name="connsiteY6" fmla="*/ 365760 h 845820"/>
              <a:gd name="connsiteX7" fmla="*/ 30480 w 1249680"/>
              <a:gd name="connsiteY7" fmla="*/ 274320 h 845820"/>
              <a:gd name="connsiteX8" fmla="*/ 99060 w 1249680"/>
              <a:gd name="connsiteY8" fmla="*/ 129540 h 845820"/>
              <a:gd name="connsiteX9" fmla="*/ 228600 w 1249680"/>
              <a:gd name="connsiteY9" fmla="*/ 121920 h 845820"/>
              <a:gd name="connsiteX10" fmla="*/ 259080 w 1249680"/>
              <a:gd name="connsiteY10" fmla="*/ 198120 h 845820"/>
              <a:gd name="connsiteX11" fmla="*/ 396240 w 1249680"/>
              <a:gd name="connsiteY11" fmla="*/ 190500 h 845820"/>
              <a:gd name="connsiteX12" fmla="*/ 434340 w 1249680"/>
              <a:gd name="connsiteY12" fmla="*/ 243840 h 845820"/>
              <a:gd name="connsiteX13" fmla="*/ 495300 w 1249680"/>
              <a:gd name="connsiteY13" fmla="*/ 190500 h 845820"/>
              <a:gd name="connsiteX14" fmla="*/ 502920 w 1249680"/>
              <a:gd name="connsiteY14" fmla="*/ 7620 h 845820"/>
              <a:gd name="connsiteX15" fmla="*/ 632460 w 1249680"/>
              <a:gd name="connsiteY15" fmla="*/ 0 h 845820"/>
              <a:gd name="connsiteX16" fmla="*/ 655320 w 1249680"/>
              <a:gd name="connsiteY16" fmla="*/ 0 h 845820"/>
              <a:gd name="connsiteX17" fmla="*/ 670560 w 1249680"/>
              <a:gd name="connsiteY17" fmla="*/ 137160 h 845820"/>
              <a:gd name="connsiteX18" fmla="*/ 906780 w 1249680"/>
              <a:gd name="connsiteY18" fmla="*/ 144780 h 845820"/>
              <a:gd name="connsiteX19" fmla="*/ 937260 w 1249680"/>
              <a:gd name="connsiteY19" fmla="*/ 175260 h 845820"/>
              <a:gd name="connsiteX20" fmla="*/ 967740 w 1249680"/>
              <a:gd name="connsiteY20" fmla="*/ 228600 h 845820"/>
              <a:gd name="connsiteX21" fmla="*/ 952500 w 1249680"/>
              <a:gd name="connsiteY21" fmla="*/ 289560 h 845820"/>
              <a:gd name="connsiteX22" fmla="*/ 952500 w 1249680"/>
              <a:gd name="connsiteY22" fmla="*/ 365760 h 845820"/>
              <a:gd name="connsiteX23" fmla="*/ 1043940 w 1249680"/>
              <a:gd name="connsiteY23" fmla="*/ 350520 h 845820"/>
              <a:gd name="connsiteX24" fmla="*/ 1043940 w 1249680"/>
              <a:gd name="connsiteY24" fmla="*/ 518160 h 845820"/>
              <a:gd name="connsiteX25" fmla="*/ 990600 w 1249680"/>
              <a:gd name="connsiteY25" fmla="*/ 571500 h 845820"/>
              <a:gd name="connsiteX26" fmla="*/ 1021080 w 1249680"/>
              <a:gd name="connsiteY26" fmla="*/ 617220 h 845820"/>
              <a:gd name="connsiteX27" fmla="*/ 1036320 w 1249680"/>
              <a:gd name="connsiteY27" fmla="*/ 655320 h 845820"/>
              <a:gd name="connsiteX28" fmla="*/ 1097280 w 1249680"/>
              <a:gd name="connsiteY28" fmla="*/ 678180 h 845820"/>
              <a:gd name="connsiteX29" fmla="*/ 1104900 w 1249680"/>
              <a:gd name="connsiteY29" fmla="*/ 739140 h 845820"/>
              <a:gd name="connsiteX30" fmla="*/ 1249680 w 1249680"/>
              <a:gd name="connsiteY30" fmla="*/ 807720 h 845820"/>
              <a:gd name="connsiteX31" fmla="*/ 1089660 w 1249680"/>
              <a:gd name="connsiteY31" fmla="*/ 830580 h 845820"/>
              <a:gd name="connsiteX32" fmla="*/ 1059180 w 1249680"/>
              <a:gd name="connsiteY32" fmla="*/ 723900 h 845820"/>
              <a:gd name="connsiteX33" fmla="*/ 960120 w 1249680"/>
              <a:gd name="connsiteY33" fmla="*/ 708660 h 845820"/>
              <a:gd name="connsiteX34" fmla="*/ 800100 w 1249680"/>
              <a:gd name="connsiteY34" fmla="*/ 693420 h 845820"/>
              <a:gd name="connsiteX35" fmla="*/ 822960 w 1249680"/>
              <a:gd name="connsiteY35" fmla="*/ 655320 h 845820"/>
              <a:gd name="connsiteX36" fmla="*/ 853440 w 1249680"/>
              <a:gd name="connsiteY36" fmla="*/ 762000 h 845820"/>
              <a:gd name="connsiteX37" fmla="*/ 838200 w 1249680"/>
              <a:gd name="connsiteY37" fmla="*/ 845820 h 845820"/>
              <a:gd name="connsiteX38" fmla="*/ 685800 w 1249680"/>
              <a:gd name="connsiteY38" fmla="*/ 845820 h 845820"/>
              <a:gd name="connsiteX39" fmla="*/ 586740 w 1249680"/>
              <a:gd name="connsiteY39" fmla="*/ 830580 h 845820"/>
              <a:gd name="connsiteX40" fmla="*/ 472440 w 1249680"/>
              <a:gd name="connsiteY40" fmla="*/ 769620 h 845820"/>
              <a:gd name="connsiteX41" fmla="*/ 434340 w 1249680"/>
              <a:gd name="connsiteY41" fmla="*/ 784860 h 845820"/>
              <a:gd name="connsiteX42" fmla="*/ 304800 w 1249680"/>
              <a:gd name="connsiteY42" fmla="*/ 800100 h 845820"/>
              <a:gd name="connsiteX43" fmla="*/ 167640 w 1249680"/>
              <a:gd name="connsiteY43" fmla="*/ 800100 h 845820"/>
              <a:gd name="connsiteX44" fmla="*/ 38100 w 1249680"/>
              <a:gd name="connsiteY44" fmla="*/ 777240 h 845820"/>
              <a:gd name="connsiteX45" fmla="*/ 7620 w 1249680"/>
              <a:gd name="connsiteY45" fmla="*/ 777240 h 845820"/>
              <a:gd name="connsiteX46" fmla="*/ 0 w 1249680"/>
              <a:gd name="connsiteY46" fmla="*/ 70866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49680" h="845820">
                <a:moveTo>
                  <a:pt x="0" y="708660"/>
                </a:moveTo>
                <a:lnTo>
                  <a:pt x="76200" y="632460"/>
                </a:lnTo>
                <a:lnTo>
                  <a:pt x="251460" y="510540"/>
                </a:lnTo>
                <a:lnTo>
                  <a:pt x="342900" y="525780"/>
                </a:lnTo>
                <a:lnTo>
                  <a:pt x="373380" y="434340"/>
                </a:lnTo>
                <a:lnTo>
                  <a:pt x="289560" y="335280"/>
                </a:lnTo>
                <a:lnTo>
                  <a:pt x="167640" y="365760"/>
                </a:lnTo>
                <a:lnTo>
                  <a:pt x="30480" y="274320"/>
                </a:lnTo>
                <a:lnTo>
                  <a:pt x="99060" y="129540"/>
                </a:lnTo>
                <a:lnTo>
                  <a:pt x="228600" y="121920"/>
                </a:lnTo>
                <a:lnTo>
                  <a:pt x="259080" y="198120"/>
                </a:lnTo>
                <a:lnTo>
                  <a:pt x="396240" y="190500"/>
                </a:lnTo>
                <a:lnTo>
                  <a:pt x="434340" y="243840"/>
                </a:lnTo>
                <a:lnTo>
                  <a:pt x="495300" y="190500"/>
                </a:lnTo>
                <a:lnTo>
                  <a:pt x="502920" y="7620"/>
                </a:lnTo>
                <a:lnTo>
                  <a:pt x="632460" y="0"/>
                </a:lnTo>
                <a:lnTo>
                  <a:pt x="655320" y="0"/>
                </a:lnTo>
                <a:lnTo>
                  <a:pt x="670560" y="137160"/>
                </a:lnTo>
                <a:lnTo>
                  <a:pt x="906780" y="144780"/>
                </a:lnTo>
                <a:lnTo>
                  <a:pt x="937260" y="175260"/>
                </a:lnTo>
                <a:lnTo>
                  <a:pt x="967740" y="228600"/>
                </a:lnTo>
                <a:lnTo>
                  <a:pt x="952500" y="289560"/>
                </a:lnTo>
                <a:lnTo>
                  <a:pt x="952500" y="365760"/>
                </a:lnTo>
                <a:lnTo>
                  <a:pt x="1043940" y="350520"/>
                </a:lnTo>
                <a:lnTo>
                  <a:pt x="1043940" y="518160"/>
                </a:lnTo>
                <a:lnTo>
                  <a:pt x="990600" y="571500"/>
                </a:lnTo>
                <a:lnTo>
                  <a:pt x="1021080" y="617220"/>
                </a:lnTo>
                <a:lnTo>
                  <a:pt x="1036320" y="655320"/>
                </a:lnTo>
                <a:lnTo>
                  <a:pt x="1097280" y="678180"/>
                </a:lnTo>
                <a:lnTo>
                  <a:pt x="1104900" y="739140"/>
                </a:lnTo>
                <a:lnTo>
                  <a:pt x="1249680" y="807720"/>
                </a:lnTo>
                <a:lnTo>
                  <a:pt x="1089660" y="830580"/>
                </a:lnTo>
                <a:lnTo>
                  <a:pt x="1059180" y="723900"/>
                </a:lnTo>
                <a:lnTo>
                  <a:pt x="960120" y="708660"/>
                </a:lnTo>
                <a:lnTo>
                  <a:pt x="800100" y="693420"/>
                </a:lnTo>
                <a:lnTo>
                  <a:pt x="822960" y="655320"/>
                </a:lnTo>
                <a:lnTo>
                  <a:pt x="853440" y="762000"/>
                </a:lnTo>
                <a:lnTo>
                  <a:pt x="838200" y="845820"/>
                </a:lnTo>
                <a:lnTo>
                  <a:pt x="685800" y="845820"/>
                </a:lnTo>
                <a:lnTo>
                  <a:pt x="586740" y="830580"/>
                </a:lnTo>
                <a:lnTo>
                  <a:pt x="472440" y="769620"/>
                </a:lnTo>
                <a:lnTo>
                  <a:pt x="434340" y="784860"/>
                </a:lnTo>
                <a:lnTo>
                  <a:pt x="304800" y="800100"/>
                </a:lnTo>
                <a:lnTo>
                  <a:pt x="167640" y="800100"/>
                </a:lnTo>
                <a:lnTo>
                  <a:pt x="38100" y="777240"/>
                </a:lnTo>
                <a:lnTo>
                  <a:pt x="7620" y="777240"/>
                </a:lnTo>
                <a:lnTo>
                  <a:pt x="0" y="70866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3" name="Rectangle 865"/>
          <p:cNvSpPr>
            <a:spLocks noChangeArrowheads="1"/>
          </p:cNvSpPr>
          <p:nvPr/>
        </p:nvSpPr>
        <p:spPr bwMode="auto">
          <a:xfrm>
            <a:off x="5085247" y="1729190"/>
            <a:ext cx="48410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Крыловский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4332515" y="908957"/>
            <a:ext cx="1121228" cy="914400"/>
          </a:xfrm>
          <a:custGeom>
            <a:avLst/>
            <a:gdLst>
              <a:gd name="connsiteX0" fmla="*/ 792480 w 1569720"/>
              <a:gd name="connsiteY0" fmla="*/ 1280160 h 1280160"/>
              <a:gd name="connsiteX1" fmla="*/ 716280 w 1569720"/>
              <a:gd name="connsiteY1" fmla="*/ 1280160 h 1280160"/>
              <a:gd name="connsiteX2" fmla="*/ 731520 w 1569720"/>
              <a:gd name="connsiteY2" fmla="*/ 1143000 h 1280160"/>
              <a:gd name="connsiteX3" fmla="*/ 586740 w 1569720"/>
              <a:gd name="connsiteY3" fmla="*/ 1135380 h 1280160"/>
              <a:gd name="connsiteX4" fmla="*/ 563880 w 1569720"/>
              <a:gd name="connsiteY4" fmla="*/ 1036320 h 1280160"/>
              <a:gd name="connsiteX5" fmla="*/ 381000 w 1569720"/>
              <a:gd name="connsiteY5" fmla="*/ 1028700 h 1280160"/>
              <a:gd name="connsiteX6" fmla="*/ 381000 w 1569720"/>
              <a:gd name="connsiteY6" fmla="*/ 777240 h 1280160"/>
              <a:gd name="connsiteX7" fmla="*/ 274320 w 1569720"/>
              <a:gd name="connsiteY7" fmla="*/ 807720 h 1280160"/>
              <a:gd name="connsiteX8" fmla="*/ 281940 w 1569720"/>
              <a:gd name="connsiteY8" fmla="*/ 899160 h 1280160"/>
              <a:gd name="connsiteX9" fmla="*/ 190500 w 1569720"/>
              <a:gd name="connsiteY9" fmla="*/ 868680 h 1280160"/>
              <a:gd name="connsiteX10" fmla="*/ 190500 w 1569720"/>
              <a:gd name="connsiteY10" fmla="*/ 731520 h 1280160"/>
              <a:gd name="connsiteX11" fmla="*/ 167640 w 1569720"/>
              <a:gd name="connsiteY11" fmla="*/ 708660 h 1280160"/>
              <a:gd name="connsiteX12" fmla="*/ 160020 w 1569720"/>
              <a:gd name="connsiteY12" fmla="*/ 495300 h 1280160"/>
              <a:gd name="connsiteX13" fmla="*/ 114300 w 1569720"/>
              <a:gd name="connsiteY13" fmla="*/ 495300 h 1280160"/>
              <a:gd name="connsiteX14" fmla="*/ 121920 w 1569720"/>
              <a:gd name="connsiteY14" fmla="*/ 342900 h 1280160"/>
              <a:gd name="connsiteX15" fmla="*/ 0 w 1569720"/>
              <a:gd name="connsiteY15" fmla="*/ 350520 h 1280160"/>
              <a:gd name="connsiteX16" fmla="*/ 15240 w 1569720"/>
              <a:gd name="connsiteY16" fmla="*/ 274320 h 1280160"/>
              <a:gd name="connsiteX17" fmla="*/ 83820 w 1569720"/>
              <a:gd name="connsiteY17" fmla="*/ 274320 h 1280160"/>
              <a:gd name="connsiteX18" fmla="*/ 91440 w 1569720"/>
              <a:gd name="connsiteY18" fmla="*/ 83820 h 1280160"/>
              <a:gd name="connsiteX19" fmla="*/ 190500 w 1569720"/>
              <a:gd name="connsiteY19" fmla="*/ 76200 h 1280160"/>
              <a:gd name="connsiteX20" fmla="*/ 274320 w 1569720"/>
              <a:gd name="connsiteY20" fmla="*/ 60960 h 1280160"/>
              <a:gd name="connsiteX21" fmla="*/ 373380 w 1569720"/>
              <a:gd name="connsiteY21" fmla="*/ 76200 h 1280160"/>
              <a:gd name="connsiteX22" fmla="*/ 381000 w 1569720"/>
              <a:gd name="connsiteY22" fmla="*/ 22860 h 1280160"/>
              <a:gd name="connsiteX23" fmla="*/ 487680 w 1569720"/>
              <a:gd name="connsiteY23" fmla="*/ 0 h 1280160"/>
              <a:gd name="connsiteX24" fmla="*/ 502920 w 1569720"/>
              <a:gd name="connsiteY24" fmla="*/ 83820 h 1280160"/>
              <a:gd name="connsiteX25" fmla="*/ 609600 w 1569720"/>
              <a:gd name="connsiteY25" fmla="*/ 53340 h 1280160"/>
              <a:gd name="connsiteX26" fmla="*/ 647700 w 1569720"/>
              <a:gd name="connsiteY26" fmla="*/ 91440 h 1280160"/>
              <a:gd name="connsiteX27" fmla="*/ 845820 w 1569720"/>
              <a:gd name="connsiteY27" fmla="*/ 91440 h 1280160"/>
              <a:gd name="connsiteX28" fmla="*/ 1059180 w 1569720"/>
              <a:gd name="connsiteY28" fmla="*/ 68580 h 1280160"/>
              <a:gd name="connsiteX29" fmla="*/ 1089660 w 1569720"/>
              <a:gd name="connsiteY29" fmla="*/ 160020 h 1280160"/>
              <a:gd name="connsiteX30" fmla="*/ 1447800 w 1569720"/>
              <a:gd name="connsiteY30" fmla="*/ 137160 h 1280160"/>
              <a:gd name="connsiteX31" fmla="*/ 1470660 w 1569720"/>
              <a:gd name="connsiteY31" fmla="*/ 213360 h 1280160"/>
              <a:gd name="connsiteX32" fmla="*/ 1508760 w 1569720"/>
              <a:gd name="connsiteY32" fmla="*/ 243840 h 1280160"/>
              <a:gd name="connsiteX33" fmla="*/ 1554480 w 1569720"/>
              <a:gd name="connsiteY33" fmla="*/ 228600 h 1280160"/>
              <a:gd name="connsiteX34" fmla="*/ 1524000 w 1569720"/>
              <a:gd name="connsiteY34" fmla="*/ 281940 h 1280160"/>
              <a:gd name="connsiteX35" fmla="*/ 1569720 w 1569720"/>
              <a:gd name="connsiteY35" fmla="*/ 457200 h 1280160"/>
              <a:gd name="connsiteX36" fmla="*/ 1463040 w 1569720"/>
              <a:gd name="connsiteY36" fmla="*/ 457200 h 1280160"/>
              <a:gd name="connsiteX37" fmla="*/ 1440180 w 1569720"/>
              <a:gd name="connsiteY37" fmla="*/ 556260 h 1280160"/>
              <a:gd name="connsiteX38" fmla="*/ 1287780 w 1569720"/>
              <a:gd name="connsiteY38" fmla="*/ 563880 h 1280160"/>
              <a:gd name="connsiteX39" fmla="*/ 1280160 w 1569720"/>
              <a:gd name="connsiteY39" fmla="*/ 746760 h 1280160"/>
              <a:gd name="connsiteX40" fmla="*/ 1234440 w 1569720"/>
              <a:gd name="connsiteY40" fmla="*/ 784860 h 1280160"/>
              <a:gd name="connsiteX41" fmla="*/ 1158240 w 1569720"/>
              <a:gd name="connsiteY41" fmla="*/ 731520 h 1280160"/>
              <a:gd name="connsiteX42" fmla="*/ 1043940 w 1569720"/>
              <a:gd name="connsiteY42" fmla="*/ 739140 h 1280160"/>
              <a:gd name="connsiteX43" fmla="*/ 1021080 w 1569720"/>
              <a:gd name="connsiteY43" fmla="*/ 670560 h 1280160"/>
              <a:gd name="connsiteX44" fmla="*/ 906780 w 1569720"/>
              <a:gd name="connsiteY44" fmla="*/ 678180 h 1280160"/>
              <a:gd name="connsiteX45" fmla="*/ 845820 w 1569720"/>
              <a:gd name="connsiteY45" fmla="*/ 777240 h 1280160"/>
              <a:gd name="connsiteX46" fmla="*/ 807720 w 1569720"/>
              <a:gd name="connsiteY46" fmla="*/ 838200 h 1280160"/>
              <a:gd name="connsiteX47" fmla="*/ 960120 w 1569720"/>
              <a:gd name="connsiteY47" fmla="*/ 891540 h 1280160"/>
              <a:gd name="connsiteX48" fmla="*/ 1097280 w 1569720"/>
              <a:gd name="connsiteY48" fmla="*/ 891540 h 1280160"/>
              <a:gd name="connsiteX49" fmla="*/ 1150620 w 1569720"/>
              <a:gd name="connsiteY49" fmla="*/ 967740 h 1280160"/>
              <a:gd name="connsiteX50" fmla="*/ 1112520 w 1569720"/>
              <a:gd name="connsiteY50" fmla="*/ 1074420 h 1280160"/>
              <a:gd name="connsiteX51" fmla="*/ 1036320 w 1569720"/>
              <a:gd name="connsiteY51" fmla="*/ 1074420 h 1280160"/>
              <a:gd name="connsiteX52" fmla="*/ 792480 w 1569720"/>
              <a:gd name="connsiteY52" fmla="*/ 128016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569720" h="1280160">
                <a:moveTo>
                  <a:pt x="792480" y="1280160"/>
                </a:moveTo>
                <a:lnTo>
                  <a:pt x="716280" y="1280160"/>
                </a:lnTo>
                <a:lnTo>
                  <a:pt x="731520" y="1143000"/>
                </a:lnTo>
                <a:lnTo>
                  <a:pt x="586740" y="1135380"/>
                </a:lnTo>
                <a:lnTo>
                  <a:pt x="563880" y="1036320"/>
                </a:lnTo>
                <a:lnTo>
                  <a:pt x="381000" y="1028700"/>
                </a:lnTo>
                <a:lnTo>
                  <a:pt x="381000" y="777240"/>
                </a:lnTo>
                <a:lnTo>
                  <a:pt x="274320" y="807720"/>
                </a:lnTo>
                <a:lnTo>
                  <a:pt x="281940" y="899160"/>
                </a:lnTo>
                <a:lnTo>
                  <a:pt x="190500" y="868680"/>
                </a:lnTo>
                <a:lnTo>
                  <a:pt x="190500" y="731520"/>
                </a:lnTo>
                <a:lnTo>
                  <a:pt x="167640" y="708660"/>
                </a:lnTo>
                <a:lnTo>
                  <a:pt x="160020" y="495300"/>
                </a:lnTo>
                <a:lnTo>
                  <a:pt x="114300" y="495300"/>
                </a:lnTo>
                <a:lnTo>
                  <a:pt x="121920" y="342900"/>
                </a:lnTo>
                <a:lnTo>
                  <a:pt x="0" y="350520"/>
                </a:lnTo>
                <a:lnTo>
                  <a:pt x="15240" y="274320"/>
                </a:lnTo>
                <a:lnTo>
                  <a:pt x="83820" y="274320"/>
                </a:lnTo>
                <a:lnTo>
                  <a:pt x="91440" y="83820"/>
                </a:lnTo>
                <a:lnTo>
                  <a:pt x="190500" y="76200"/>
                </a:lnTo>
                <a:lnTo>
                  <a:pt x="274320" y="60960"/>
                </a:lnTo>
                <a:lnTo>
                  <a:pt x="373380" y="76200"/>
                </a:lnTo>
                <a:lnTo>
                  <a:pt x="381000" y="22860"/>
                </a:lnTo>
                <a:lnTo>
                  <a:pt x="487680" y="0"/>
                </a:lnTo>
                <a:lnTo>
                  <a:pt x="502920" y="83820"/>
                </a:lnTo>
                <a:lnTo>
                  <a:pt x="609600" y="53340"/>
                </a:lnTo>
                <a:lnTo>
                  <a:pt x="647700" y="91440"/>
                </a:lnTo>
                <a:lnTo>
                  <a:pt x="845820" y="91440"/>
                </a:lnTo>
                <a:lnTo>
                  <a:pt x="1059180" y="68580"/>
                </a:lnTo>
                <a:lnTo>
                  <a:pt x="1089660" y="160020"/>
                </a:lnTo>
                <a:lnTo>
                  <a:pt x="1447800" y="137160"/>
                </a:lnTo>
                <a:lnTo>
                  <a:pt x="1470660" y="213360"/>
                </a:lnTo>
                <a:lnTo>
                  <a:pt x="1508760" y="243840"/>
                </a:lnTo>
                <a:lnTo>
                  <a:pt x="1554480" y="228600"/>
                </a:lnTo>
                <a:lnTo>
                  <a:pt x="1524000" y="281940"/>
                </a:lnTo>
                <a:lnTo>
                  <a:pt x="1569720" y="457200"/>
                </a:lnTo>
                <a:lnTo>
                  <a:pt x="1463040" y="457200"/>
                </a:lnTo>
                <a:lnTo>
                  <a:pt x="1440180" y="556260"/>
                </a:lnTo>
                <a:lnTo>
                  <a:pt x="1287780" y="563880"/>
                </a:lnTo>
                <a:lnTo>
                  <a:pt x="1280160" y="746760"/>
                </a:lnTo>
                <a:lnTo>
                  <a:pt x="1234440" y="784860"/>
                </a:lnTo>
                <a:lnTo>
                  <a:pt x="1158240" y="731520"/>
                </a:lnTo>
                <a:lnTo>
                  <a:pt x="1043940" y="739140"/>
                </a:lnTo>
                <a:lnTo>
                  <a:pt x="1021080" y="670560"/>
                </a:lnTo>
                <a:lnTo>
                  <a:pt x="906780" y="678180"/>
                </a:lnTo>
                <a:lnTo>
                  <a:pt x="845820" y="777240"/>
                </a:lnTo>
                <a:lnTo>
                  <a:pt x="807720" y="838200"/>
                </a:lnTo>
                <a:lnTo>
                  <a:pt x="960120" y="891540"/>
                </a:lnTo>
                <a:lnTo>
                  <a:pt x="1097280" y="891540"/>
                </a:lnTo>
                <a:lnTo>
                  <a:pt x="1150620" y="967740"/>
                </a:lnTo>
                <a:lnTo>
                  <a:pt x="1112520" y="1074420"/>
                </a:lnTo>
                <a:lnTo>
                  <a:pt x="1036320" y="1074420"/>
                </a:lnTo>
                <a:lnTo>
                  <a:pt x="792480" y="128016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5" name="Rectangle 670"/>
          <p:cNvSpPr>
            <a:spLocks noChangeArrowheads="1"/>
          </p:cNvSpPr>
          <p:nvPr/>
        </p:nvSpPr>
        <p:spPr bwMode="auto">
          <a:xfrm>
            <a:off x="4617908" y="1205467"/>
            <a:ext cx="44082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Кущевский</a:t>
            </a:r>
          </a:p>
        </p:txBody>
      </p:sp>
      <p:sp>
        <p:nvSpPr>
          <p:cNvPr id="33" name="Полилиния 32"/>
          <p:cNvSpPr/>
          <p:nvPr/>
        </p:nvSpPr>
        <p:spPr>
          <a:xfrm>
            <a:off x="5941786" y="1809750"/>
            <a:ext cx="902607" cy="1052286"/>
          </a:xfrm>
          <a:custGeom>
            <a:avLst/>
            <a:gdLst>
              <a:gd name="connsiteX0" fmla="*/ 254000 w 1263650"/>
              <a:gd name="connsiteY0" fmla="*/ 12700 h 1473200"/>
              <a:gd name="connsiteX1" fmla="*/ 361950 w 1263650"/>
              <a:gd name="connsiteY1" fmla="*/ 25400 h 1473200"/>
              <a:gd name="connsiteX2" fmla="*/ 406400 w 1263650"/>
              <a:gd name="connsiteY2" fmla="*/ 184150 h 1473200"/>
              <a:gd name="connsiteX3" fmla="*/ 647700 w 1263650"/>
              <a:gd name="connsiteY3" fmla="*/ 158750 h 1473200"/>
              <a:gd name="connsiteX4" fmla="*/ 685800 w 1263650"/>
              <a:gd name="connsiteY4" fmla="*/ 12700 h 1473200"/>
              <a:gd name="connsiteX5" fmla="*/ 768350 w 1263650"/>
              <a:gd name="connsiteY5" fmla="*/ 0 h 1473200"/>
              <a:gd name="connsiteX6" fmla="*/ 787400 w 1263650"/>
              <a:gd name="connsiteY6" fmla="*/ 228600 h 1473200"/>
              <a:gd name="connsiteX7" fmla="*/ 723900 w 1263650"/>
              <a:gd name="connsiteY7" fmla="*/ 279400 h 1473200"/>
              <a:gd name="connsiteX8" fmla="*/ 774700 w 1263650"/>
              <a:gd name="connsiteY8" fmla="*/ 444500 h 1473200"/>
              <a:gd name="connsiteX9" fmla="*/ 895350 w 1263650"/>
              <a:gd name="connsiteY9" fmla="*/ 438150 h 1473200"/>
              <a:gd name="connsiteX10" fmla="*/ 914400 w 1263650"/>
              <a:gd name="connsiteY10" fmla="*/ 476250 h 1473200"/>
              <a:gd name="connsiteX11" fmla="*/ 946150 w 1263650"/>
              <a:gd name="connsiteY11" fmla="*/ 539750 h 1473200"/>
              <a:gd name="connsiteX12" fmla="*/ 977900 w 1263650"/>
              <a:gd name="connsiteY12" fmla="*/ 546100 h 1473200"/>
              <a:gd name="connsiteX13" fmla="*/ 1009650 w 1263650"/>
              <a:gd name="connsiteY13" fmla="*/ 603250 h 1473200"/>
              <a:gd name="connsiteX14" fmla="*/ 1016000 w 1263650"/>
              <a:gd name="connsiteY14" fmla="*/ 685800 h 1473200"/>
              <a:gd name="connsiteX15" fmla="*/ 1047750 w 1263650"/>
              <a:gd name="connsiteY15" fmla="*/ 774700 h 1473200"/>
              <a:gd name="connsiteX16" fmla="*/ 1073150 w 1263650"/>
              <a:gd name="connsiteY16" fmla="*/ 800100 h 1473200"/>
              <a:gd name="connsiteX17" fmla="*/ 1098550 w 1263650"/>
              <a:gd name="connsiteY17" fmla="*/ 869950 h 1473200"/>
              <a:gd name="connsiteX18" fmla="*/ 1098550 w 1263650"/>
              <a:gd name="connsiteY18" fmla="*/ 977900 h 1473200"/>
              <a:gd name="connsiteX19" fmla="*/ 1244600 w 1263650"/>
              <a:gd name="connsiteY19" fmla="*/ 996950 h 1473200"/>
              <a:gd name="connsiteX20" fmla="*/ 1257300 w 1263650"/>
              <a:gd name="connsiteY20" fmla="*/ 1041400 h 1473200"/>
              <a:gd name="connsiteX21" fmla="*/ 1206500 w 1263650"/>
              <a:gd name="connsiteY21" fmla="*/ 1073150 h 1473200"/>
              <a:gd name="connsiteX22" fmla="*/ 1200150 w 1263650"/>
              <a:gd name="connsiteY22" fmla="*/ 1143000 h 1473200"/>
              <a:gd name="connsiteX23" fmla="*/ 1225550 w 1263650"/>
              <a:gd name="connsiteY23" fmla="*/ 1162050 h 1473200"/>
              <a:gd name="connsiteX24" fmla="*/ 1257300 w 1263650"/>
              <a:gd name="connsiteY24" fmla="*/ 1206500 h 1473200"/>
              <a:gd name="connsiteX25" fmla="*/ 1263650 w 1263650"/>
              <a:gd name="connsiteY25" fmla="*/ 1231900 h 1473200"/>
              <a:gd name="connsiteX26" fmla="*/ 1263650 w 1263650"/>
              <a:gd name="connsiteY26" fmla="*/ 1231900 h 1473200"/>
              <a:gd name="connsiteX27" fmla="*/ 1244600 w 1263650"/>
              <a:gd name="connsiteY27" fmla="*/ 1301750 h 1473200"/>
              <a:gd name="connsiteX28" fmla="*/ 1073150 w 1263650"/>
              <a:gd name="connsiteY28" fmla="*/ 1282700 h 1473200"/>
              <a:gd name="connsiteX29" fmla="*/ 1066800 w 1263650"/>
              <a:gd name="connsiteY29" fmla="*/ 1473200 h 1473200"/>
              <a:gd name="connsiteX30" fmla="*/ 920750 w 1263650"/>
              <a:gd name="connsiteY30" fmla="*/ 1454150 h 1473200"/>
              <a:gd name="connsiteX31" fmla="*/ 869950 w 1263650"/>
              <a:gd name="connsiteY31" fmla="*/ 1435100 h 1473200"/>
              <a:gd name="connsiteX32" fmla="*/ 781050 w 1263650"/>
              <a:gd name="connsiteY32" fmla="*/ 1397000 h 1473200"/>
              <a:gd name="connsiteX33" fmla="*/ 717550 w 1263650"/>
              <a:gd name="connsiteY33" fmla="*/ 1409700 h 1473200"/>
              <a:gd name="connsiteX34" fmla="*/ 717550 w 1263650"/>
              <a:gd name="connsiteY34" fmla="*/ 1435100 h 1473200"/>
              <a:gd name="connsiteX35" fmla="*/ 565150 w 1263650"/>
              <a:gd name="connsiteY35" fmla="*/ 1428750 h 1473200"/>
              <a:gd name="connsiteX36" fmla="*/ 546100 w 1263650"/>
              <a:gd name="connsiteY36" fmla="*/ 1301750 h 1473200"/>
              <a:gd name="connsiteX37" fmla="*/ 571500 w 1263650"/>
              <a:gd name="connsiteY37" fmla="*/ 1225550 h 1473200"/>
              <a:gd name="connsiteX38" fmla="*/ 793750 w 1263650"/>
              <a:gd name="connsiteY38" fmla="*/ 1225550 h 1473200"/>
              <a:gd name="connsiteX39" fmla="*/ 774700 w 1263650"/>
              <a:gd name="connsiteY39" fmla="*/ 1035050 h 1473200"/>
              <a:gd name="connsiteX40" fmla="*/ 698500 w 1263650"/>
              <a:gd name="connsiteY40" fmla="*/ 1022350 h 1473200"/>
              <a:gd name="connsiteX41" fmla="*/ 730250 w 1263650"/>
              <a:gd name="connsiteY41" fmla="*/ 965200 h 1473200"/>
              <a:gd name="connsiteX42" fmla="*/ 355600 w 1263650"/>
              <a:gd name="connsiteY42" fmla="*/ 596900 h 1473200"/>
              <a:gd name="connsiteX43" fmla="*/ 330200 w 1263650"/>
              <a:gd name="connsiteY43" fmla="*/ 330200 h 1473200"/>
              <a:gd name="connsiteX44" fmla="*/ 247650 w 1263650"/>
              <a:gd name="connsiteY44" fmla="*/ 304800 h 1473200"/>
              <a:gd name="connsiteX45" fmla="*/ 184150 w 1263650"/>
              <a:gd name="connsiteY45" fmla="*/ 349250 h 1473200"/>
              <a:gd name="connsiteX46" fmla="*/ 82550 w 1263650"/>
              <a:gd name="connsiteY46" fmla="*/ 349250 h 1473200"/>
              <a:gd name="connsiteX47" fmla="*/ 0 w 1263650"/>
              <a:gd name="connsiteY47" fmla="*/ 342900 h 1473200"/>
              <a:gd name="connsiteX48" fmla="*/ 0 w 1263650"/>
              <a:gd name="connsiteY48" fmla="*/ 228600 h 1473200"/>
              <a:gd name="connsiteX49" fmla="*/ 241300 w 1263650"/>
              <a:gd name="connsiteY49" fmla="*/ 234950 h 1473200"/>
              <a:gd name="connsiteX50" fmla="*/ 254000 w 1263650"/>
              <a:gd name="connsiteY50" fmla="*/ 1270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63650" h="1473200">
                <a:moveTo>
                  <a:pt x="254000" y="12700"/>
                </a:moveTo>
                <a:lnTo>
                  <a:pt x="361950" y="25400"/>
                </a:lnTo>
                <a:lnTo>
                  <a:pt x="406400" y="184150"/>
                </a:lnTo>
                <a:lnTo>
                  <a:pt x="647700" y="158750"/>
                </a:lnTo>
                <a:lnTo>
                  <a:pt x="685800" y="12700"/>
                </a:lnTo>
                <a:lnTo>
                  <a:pt x="768350" y="0"/>
                </a:lnTo>
                <a:lnTo>
                  <a:pt x="787400" y="228600"/>
                </a:lnTo>
                <a:lnTo>
                  <a:pt x="723900" y="279400"/>
                </a:lnTo>
                <a:lnTo>
                  <a:pt x="774700" y="444500"/>
                </a:lnTo>
                <a:lnTo>
                  <a:pt x="895350" y="438150"/>
                </a:lnTo>
                <a:lnTo>
                  <a:pt x="914400" y="476250"/>
                </a:lnTo>
                <a:lnTo>
                  <a:pt x="946150" y="539750"/>
                </a:lnTo>
                <a:lnTo>
                  <a:pt x="977900" y="546100"/>
                </a:lnTo>
                <a:lnTo>
                  <a:pt x="1009650" y="603250"/>
                </a:lnTo>
                <a:lnTo>
                  <a:pt x="1016000" y="685800"/>
                </a:lnTo>
                <a:lnTo>
                  <a:pt x="1047750" y="774700"/>
                </a:lnTo>
                <a:lnTo>
                  <a:pt x="1073150" y="800100"/>
                </a:lnTo>
                <a:lnTo>
                  <a:pt x="1098550" y="869950"/>
                </a:lnTo>
                <a:lnTo>
                  <a:pt x="1098550" y="977900"/>
                </a:lnTo>
                <a:lnTo>
                  <a:pt x="1244600" y="996950"/>
                </a:lnTo>
                <a:lnTo>
                  <a:pt x="1257300" y="1041400"/>
                </a:lnTo>
                <a:lnTo>
                  <a:pt x="1206500" y="1073150"/>
                </a:lnTo>
                <a:lnTo>
                  <a:pt x="1200150" y="1143000"/>
                </a:lnTo>
                <a:lnTo>
                  <a:pt x="1225550" y="1162050"/>
                </a:lnTo>
                <a:lnTo>
                  <a:pt x="1257300" y="1206500"/>
                </a:lnTo>
                <a:lnTo>
                  <a:pt x="1263650" y="1231900"/>
                </a:lnTo>
                <a:lnTo>
                  <a:pt x="1263650" y="1231900"/>
                </a:lnTo>
                <a:lnTo>
                  <a:pt x="1244600" y="1301750"/>
                </a:lnTo>
                <a:lnTo>
                  <a:pt x="1073150" y="1282700"/>
                </a:lnTo>
                <a:lnTo>
                  <a:pt x="1066800" y="1473200"/>
                </a:lnTo>
                <a:lnTo>
                  <a:pt x="920750" y="1454150"/>
                </a:lnTo>
                <a:lnTo>
                  <a:pt x="869950" y="1435100"/>
                </a:lnTo>
                <a:lnTo>
                  <a:pt x="781050" y="1397000"/>
                </a:lnTo>
                <a:lnTo>
                  <a:pt x="717550" y="1409700"/>
                </a:lnTo>
                <a:lnTo>
                  <a:pt x="717550" y="1435100"/>
                </a:lnTo>
                <a:lnTo>
                  <a:pt x="565150" y="1428750"/>
                </a:lnTo>
                <a:lnTo>
                  <a:pt x="546100" y="1301750"/>
                </a:lnTo>
                <a:lnTo>
                  <a:pt x="571500" y="1225550"/>
                </a:lnTo>
                <a:lnTo>
                  <a:pt x="793750" y="1225550"/>
                </a:lnTo>
                <a:lnTo>
                  <a:pt x="774700" y="1035050"/>
                </a:lnTo>
                <a:lnTo>
                  <a:pt x="698500" y="1022350"/>
                </a:lnTo>
                <a:lnTo>
                  <a:pt x="730250" y="965200"/>
                </a:lnTo>
                <a:lnTo>
                  <a:pt x="355600" y="596900"/>
                </a:lnTo>
                <a:lnTo>
                  <a:pt x="330200" y="330200"/>
                </a:lnTo>
                <a:lnTo>
                  <a:pt x="247650" y="304800"/>
                </a:lnTo>
                <a:lnTo>
                  <a:pt x="184150" y="349250"/>
                </a:lnTo>
                <a:lnTo>
                  <a:pt x="82550" y="349250"/>
                </a:lnTo>
                <a:lnTo>
                  <a:pt x="0" y="342900"/>
                </a:lnTo>
                <a:lnTo>
                  <a:pt x="0" y="228600"/>
                </a:lnTo>
                <a:lnTo>
                  <a:pt x="241300" y="234950"/>
                </a:lnTo>
                <a:lnTo>
                  <a:pt x="254000" y="127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7" name="Rectangle 712"/>
          <p:cNvSpPr>
            <a:spLocks noChangeArrowheads="1"/>
          </p:cNvSpPr>
          <p:nvPr/>
        </p:nvSpPr>
        <p:spPr bwMode="auto">
          <a:xfrm>
            <a:off x="6226103" y="2190461"/>
            <a:ext cx="55303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Белоглинский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5402036" y="3628572"/>
            <a:ext cx="1192893" cy="870857"/>
          </a:xfrm>
          <a:custGeom>
            <a:avLst/>
            <a:gdLst>
              <a:gd name="connsiteX0" fmla="*/ 38100 w 1670050"/>
              <a:gd name="connsiteY0" fmla="*/ 69850 h 1219200"/>
              <a:gd name="connsiteX1" fmla="*/ 0 w 1670050"/>
              <a:gd name="connsiteY1" fmla="*/ 127000 h 1219200"/>
              <a:gd name="connsiteX2" fmla="*/ 6350 w 1670050"/>
              <a:gd name="connsiteY2" fmla="*/ 146050 h 1219200"/>
              <a:gd name="connsiteX3" fmla="*/ 12700 w 1670050"/>
              <a:gd name="connsiteY3" fmla="*/ 177800 h 1219200"/>
              <a:gd name="connsiteX4" fmla="*/ 6350 w 1670050"/>
              <a:gd name="connsiteY4" fmla="*/ 222250 h 1219200"/>
              <a:gd name="connsiteX5" fmla="*/ 6350 w 1670050"/>
              <a:gd name="connsiteY5" fmla="*/ 292100 h 1219200"/>
              <a:gd name="connsiteX6" fmla="*/ 95250 w 1670050"/>
              <a:gd name="connsiteY6" fmla="*/ 260350 h 1219200"/>
              <a:gd name="connsiteX7" fmla="*/ 146050 w 1670050"/>
              <a:gd name="connsiteY7" fmla="*/ 260350 h 1219200"/>
              <a:gd name="connsiteX8" fmla="*/ 273050 w 1670050"/>
              <a:gd name="connsiteY8" fmla="*/ 285750 h 1219200"/>
              <a:gd name="connsiteX9" fmla="*/ 273050 w 1670050"/>
              <a:gd name="connsiteY9" fmla="*/ 285750 h 1219200"/>
              <a:gd name="connsiteX10" fmla="*/ 323850 w 1670050"/>
              <a:gd name="connsiteY10" fmla="*/ 336550 h 1219200"/>
              <a:gd name="connsiteX11" fmla="*/ 374650 w 1670050"/>
              <a:gd name="connsiteY11" fmla="*/ 406400 h 1219200"/>
              <a:gd name="connsiteX12" fmla="*/ 431800 w 1670050"/>
              <a:gd name="connsiteY12" fmla="*/ 412750 h 1219200"/>
              <a:gd name="connsiteX13" fmla="*/ 514350 w 1670050"/>
              <a:gd name="connsiteY13" fmla="*/ 457200 h 1219200"/>
              <a:gd name="connsiteX14" fmla="*/ 552450 w 1670050"/>
              <a:gd name="connsiteY14" fmla="*/ 514350 h 1219200"/>
              <a:gd name="connsiteX15" fmla="*/ 584200 w 1670050"/>
              <a:gd name="connsiteY15" fmla="*/ 539750 h 1219200"/>
              <a:gd name="connsiteX16" fmla="*/ 622300 w 1670050"/>
              <a:gd name="connsiteY16" fmla="*/ 603250 h 1219200"/>
              <a:gd name="connsiteX17" fmla="*/ 711200 w 1670050"/>
              <a:gd name="connsiteY17" fmla="*/ 660400 h 1219200"/>
              <a:gd name="connsiteX18" fmla="*/ 774700 w 1670050"/>
              <a:gd name="connsiteY18" fmla="*/ 723900 h 1219200"/>
              <a:gd name="connsiteX19" fmla="*/ 793750 w 1670050"/>
              <a:gd name="connsiteY19" fmla="*/ 787400 h 1219200"/>
              <a:gd name="connsiteX20" fmla="*/ 838200 w 1670050"/>
              <a:gd name="connsiteY20" fmla="*/ 812800 h 1219200"/>
              <a:gd name="connsiteX21" fmla="*/ 857250 w 1670050"/>
              <a:gd name="connsiteY21" fmla="*/ 863600 h 1219200"/>
              <a:gd name="connsiteX22" fmla="*/ 850900 w 1670050"/>
              <a:gd name="connsiteY22" fmla="*/ 939800 h 1219200"/>
              <a:gd name="connsiteX23" fmla="*/ 869950 w 1670050"/>
              <a:gd name="connsiteY23" fmla="*/ 1003300 h 1219200"/>
              <a:gd name="connsiteX24" fmla="*/ 908050 w 1670050"/>
              <a:gd name="connsiteY24" fmla="*/ 1054100 h 1219200"/>
              <a:gd name="connsiteX25" fmla="*/ 908050 w 1670050"/>
              <a:gd name="connsiteY25" fmla="*/ 1054100 h 1219200"/>
              <a:gd name="connsiteX26" fmla="*/ 939800 w 1670050"/>
              <a:gd name="connsiteY26" fmla="*/ 1181100 h 1219200"/>
              <a:gd name="connsiteX27" fmla="*/ 977900 w 1670050"/>
              <a:gd name="connsiteY27" fmla="*/ 1219200 h 1219200"/>
              <a:gd name="connsiteX28" fmla="*/ 1035050 w 1670050"/>
              <a:gd name="connsiteY28" fmla="*/ 1193800 h 1219200"/>
              <a:gd name="connsiteX29" fmla="*/ 1066800 w 1670050"/>
              <a:gd name="connsiteY29" fmla="*/ 1111250 h 1219200"/>
              <a:gd name="connsiteX30" fmla="*/ 1098550 w 1670050"/>
              <a:gd name="connsiteY30" fmla="*/ 1143000 h 1219200"/>
              <a:gd name="connsiteX31" fmla="*/ 1244600 w 1670050"/>
              <a:gd name="connsiteY31" fmla="*/ 1098550 h 1219200"/>
              <a:gd name="connsiteX32" fmla="*/ 1225550 w 1670050"/>
              <a:gd name="connsiteY32" fmla="*/ 1066800 h 1219200"/>
              <a:gd name="connsiteX33" fmla="*/ 1320800 w 1670050"/>
              <a:gd name="connsiteY33" fmla="*/ 1003300 h 1219200"/>
              <a:gd name="connsiteX34" fmla="*/ 1403350 w 1670050"/>
              <a:gd name="connsiteY34" fmla="*/ 1085850 h 1219200"/>
              <a:gd name="connsiteX35" fmla="*/ 1441450 w 1670050"/>
              <a:gd name="connsiteY35" fmla="*/ 1079500 h 1219200"/>
              <a:gd name="connsiteX36" fmla="*/ 1511300 w 1670050"/>
              <a:gd name="connsiteY36" fmla="*/ 1136650 h 1219200"/>
              <a:gd name="connsiteX37" fmla="*/ 1549400 w 1670050"/>
              <a:gd name="connsiteY37" fmla="*/ 1136650 h 1219200"/>
              <a:gd name="connsiteX38" fmla="*/ 1549400 w 1670050"/>
              <a:gd name="connsiteY38" fmla="*/ 1085850 h 1219200"/>
              <a:gd name="connsiteX39" fmla="*/ 1543050 w 1670050"/>
              <a:gd name="connsiteY39" fmla="*/ 1028700 h 1219200"/>
              <a:gd name="connsiteX40" fmla="*/ 1593850 w 1670050"/>
              <a:gd name="connsiteY40" fmla="*/ 984250 h 1219200"/>
              <a:gd name="connsiteX41" fmla="*/ 1587500 w 1670050"/>
              <a:gd name="connsiteY41" fmla="*/ 939800 h 1219200"/>
              <a:gd name="connsiteX42" fmla="*/ 1644650 w 1670050"/>
              <a:gd name="connsiteY42" fmla="*/ 901700 h 1219200"/>
              <a:gd name="connsiteX43" fmla="*/ 1670050 w 1670050"/>
              <a:gd name="connsiteY43" fmla="*/ 850900 h 1219200"/>
              <a:gd name="connsiteX44" fmla="*/ 1606550 w 1670050"/>
              <a:gd name="connsiteY44" fmla="*/ 793750 h 1219200"/>
              <a:gd name="connsiteX45" fmla="*/ 1530350 w 1670050"/>
              <a:gd name="connsiteY45" fmla="*/ 730250 h 1219200"/>
              <a:gd name="connsiteX46" fmla="*/ 1454150 w 1670050"/>
              <a:gd name="connsiteY46" fmla="*/ 660400 h 1219200"/>
              <a:gd name="connsiteX47" fmla="*/ 1435100 w 1670050"/>
              <a:gd name="connsiteY47" fmla="*/ 584200 h 1219200"/>
              <a:gd name="connsiteX48" fmla="*/ 1428750 w 1670050"/>
              <a:gd name="connsiteY48" fmla="*/ 444500 h 1219200"/>
              <a:gd name="connsiteX49" fmla="*/ 1352550 w 1670050"/>
              <a:gd name="connsiteY49" fmla="*/ 495300 h 1219200"/>
              <a:gd name="connsiteX50" fmla="*/ 1320800 w 1670050"/>
              <a:gd name="connsiteY50" fmla="*/ 495300 h 1219200"/>
              <a:gd name="connsiteX51" fmla="*/ 1276350 w 1670050"/>
              <a:gd name="connsiteY51" fmla="*/ 520700 h 1219200"/>
              <a:gd name="connsiteX52" fmla="*/ 1250950 w 1670050"/>
              <a:gd name="connsiteY52" fmla="*/ 533400 h 1219200"/>
              <a:gd name="connsiteX53" fmla="*/ 1143000 w 1670050"/>
              <a:gd name="connsiteY53" fmla="*/ 450850 h 1219200"/>
              <a:gd name="connsiteX54" fmla="*/ 1295400 w 1670050"/>
              <a:gd name="connsiteY54" fmla="*/ 304800 h 1219200"/>
              <a:gd name="connsiteX55" fmla="*/ 1212850 w 1670050"/>
              <a:gd name="connsiteY55" fmla="*/ 279400 h 1219200"/>
              <a:gd name="connsiteX56" fmla="*/ 1149350 w 1670050"/>
              <a:gd name="connsiteY56" fmla="*/ 228600 h 1219200"/>
              <a:gd name="connsiteX57" fmla="*/ 1130300 w 1670050"/>
              <a:gd name="connsiteY57" fmla="*/ 177800 h 1219200"/>
              <a:gd name="connsiteX58" fmla="*/ 1054100 w 1670050"/>
              <a:gd name="connsiteY58" fmla="*/ 171450 h 1219200"/>
              <a:gd name="connsiteX59" fmla="*/ 1035050 w 1670050"/>
              <a:gd name="connsiteY59" fmla="*/ 139700 h 1219200"/>
              <a:gd name="connsiteX60" fmla="*/ 939800 w 1670050"/>
              <a:gd name="connsiteY60" fmla="*/ 69850 h 1219200"/>
              <a:gd name="connsiteX61" fmla="*/ 927100 w 1670050"/>
              <a:gd name="connsiteY61" fmla="*/ 120650 h 1219200"/>
              <a:gd name="connsiteX62" fmla="*/ 819150 w 1670050"/>
              <a:gd name="connsiteY62" fmla="*/ 82550 h 1219200"/>
              <a:gd name="connsiteX63" fmla="*/ 844550 w 1670050"/>
              <a:gd name="connsiteY63" fmla="*/ 31750 h 1219200"/>
              <a:gd name="connsiteX64" fmla="*/ 711200 w 1670050"/>
              <a:gd name="connsiteY64" fmla="*/ 0 h 1219200"/>
              <a:gd name="connsiteX65" fmla="*/ 635000 w 1670050"/>
              <a:gd name="connsiteY65" fmla="*/ 12700 h 1219200"/>
              <a:gd name="connsiteX66" fmla="*/ 603250 w 1670050"/>
              <a:gd name="connsiteY66" fmla="*/ 76200 h 1219200"/>
              <a:gd name="connsiteX67" fmla="*/ 482600 w 1670050"/>
              <a:gd name="connsiteY67" fmla="*/ 6350 h 1219200"/>
              <a:gd name="connsiteX68" fmla="*/ 469900 w 1670050"/>
              <a:gd name="connsiteY68" fmla="*/ 82550 h 1219200"/>
              <a:gd name="connsiteX69" fmla="*/ 361950 w 1670050"/>
              <a:gd name="connsiteY69" fmla="*/ 25400 h 1219200"/>
              <a:gd name="connsiteX70" fmla="*/ 222250 w 1670050"/>
              <a:gd name="connsiteY70" fmla="*/ 127000 h 1219200"/>
              <a:gd name="connsiteX71" fmla="*/ 38100 w 1670050"/>
              <a:gd name="connsiteY71" fmla="*/ 6985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670050" h="1219200">
                <a:moveTo>
                  <a:pt x="38100" y="69850"/>
                </a:moveTo>
                <a:lnTo>
                  <a:pt x="0" y="127000"/>
                </a:lnTo>
                <a:lnTo>
                  <a:pt x="6350" y="146050"/>
                </a:lnTo>
                <a:lnTo>
                  <a:pt x="12700" y="177800"/>
                </a:lnTo>
                <a:lnTo>
                  <a:pt x="6350" y="222250"/>
                </a:lnTo>
                <a:lnTo>
                  <a:pt x="6350" y="292100"/>
                </a:lnTo>
                <a:lnTo>
                  <a:pt x="95250" y="260350"/>
                </a:lnTo>
                <a:lnTo>
                  <a:pt x="146050" y="260350"/>
                </a:lnTo>
                <a:lnTo>
                  <a:pt x="273050" y="285750"/>
                </a:lnTo>
                <a:lnTo>
                  <a:pt x="273050" y="285750"/>
                </a:lnTo>
                <a:lnTo>
                  <a:pt x="323850" y="336550"/>
                </a:lnTo>
                <a:lnTo>
                  <a:pt x="374650" y="406400"/>
                </a:lnTo>
                <a:lnTo>
                  <a:pt x="431800" y="412750"/>
                </a:lnTo>
                <a:lnTo>
                  <a:pt x="514350" y="457200"/>
                </a:lnTo>
                <a:lnTo>
                  <a:pt x="552450" y="514350"/>
                </a:lnTo>
                <a:lnTo>
                  <a:pt x="584200" y="539750"/>
                </a:lnTo>
                <a:lnTo>
                  <a:pt x="622300" y="603250"/>
                </a:lnTo>
                <a:lnTo>
                  <a:pt x="711200" y="660400"/>
                </a:lnTo>
                <a:lnTo>
                  <a:pt x="774700" y="723900"/>
                </a:lnTo>
                <a:lnTo>
                  <a:pt x="793750" y="787400"/>
                </a:lnTo>
                <a:lnTo>
                  <a:pt x="838200" y="812800"/>
                </a:lnTo>
                <a:lnTo>
                  <a:pt x="857250" y="863600"/>
                </a:lnTo>
                <a:lnTo>
                  <a:pt x="850900" y="939800"/>
                </a:lnTo>
                <a:lnTo>
                  <a:pt x="869950" y="1003300"/>
                </a:lnTo>
                <a:lnTo>
                  <a:pt x="908050" y="1054100"/>
                </a:lnTo>
                <a:lnTo>
                  <a:pt x="908050" y="1054100"/>
                </a:lnTo>
                <a:lnTo>
                  <a:pt x="939800" y="1181100"/>
                </a:lnTo>
                <a:lnTo>
                  <a:pt x="977900" y="1219200"/>
                </a:lnTo>
                <a:lnTo>
                  <a:pt x="1035050" y="1193800"/>
                </a:lnTo>
                <a:lnTo>
                  <a:pt x="1066800" y="1111250"/>
                </a:lnTo>
                <a:lnTo>
                  <a:pt x="1098550" y="1143000"/>
                </a:lnTo>
                <a:lnTo>
                  <a:pt x="1244600" y="1098550"/>
                </a:lnTo>
                <a:lnTo>
                  <a:pt x="1225550" y="1066800"/>
                </a:lnTo>
                <a:lnTo>
                  <a:pt x="1320800" y="1003300"/>
                </a:lnTo>
                <a:lnTo>
                  <a:pt x="1403350" y="1085850"/>
                </a:lnTo>
                <a:lnTo>
                  <a:pt x="1441450" y="1079500"/>
                </a:lnTo>
                <a:lnTo>
                  <a:pt x="1511300" y="1136650"/>
                </a:lnTo>
                <a:lnTo>
                  <a:pt x="1549400" y="1136650"/>
                </a:lnTo>
                <a:lnTo>
                  <a:pt x="1549400" y="1085850"/>
                </a:lnTo>
                <a:lnTo>
                  <a:pt x="1543050" y="1028700"/>
                </a:lnTo>
                <a:lnTo>
                  <a:pt x="1593850" y="984250"/>
                </a:lnTo>
                <a:lnTo>
                  <a:pt x="1587500" y="939800"/>
                </a:lnTo>
                <a:lnTo>
                  <a:pt x="1644650" y="901700"/>
                </a:lnTo>
                <a:lnTo>
                  <a:pt x="1670050" y="850900"/>
                </a:lnTo>
                <a:lnTo>
                  <a:pt x="1606550" y="793750"/>
                </a:lnTo>
                <a:lnTo>
                  <a:pt x="1530350" y="730250"/>
                </a:lnTo>
                <a:lnTo>
                  <a:pt x="1454150" y="660400"/>
                </a:lnTo>
                <a:lnTo>
                  <a:pt x="1435100" y="584200"/>
                </a:lnTo>
                <a:lnTo>
                  <a:pt x="1428750" y="444500"/>
                </a:lnTo>
                <a:lnTo>
                  <a:pt x="1352550" y="495300"/>
                </a:lnTo>
                <a:lnTo>
                  <a:pt x="1320800" y="495300"/>
                </a:lnTo>
                <a:lnTo>
                  <a:pt x="1276350" y="520700"/>
                </a:lnTo>
                <a:lnTo>
                  <a:pt x="1250950" y="533400"/>
                </a:lnTo>
                <a:lnTo>
                  <a:pt x="1143000" y="450850"/>
                </a:lnTo>
                <a:lnTo>
                  <a:pt x="1295400" y="304800"/>
                </a:lnTo>
                <a:lnTo>
                  <a:pt x="1212850" y="279400"/>
                </a:lnTo>
                <a:lnTo>
                  <a:pt x="1149350" y="228600"/>
                </a:lnTo>
                <a:lnTo>
                  <a:pt x="1130300" y="177800"/>
                </a:lnTo>
                <a:lnTo>
                  <a:pt x="1054100" y="171450"/>
                </a:lnTo>
                <a:lnTo>
                  <a:pt x="1035050" y="139700"/>
                </a:lnTo>
                <a:lnTo>
                  <a:pt x="939800" y="69850"/>
                </a:lnTo>
                <a:lnTo>
                  <a:pt x="927100" y="120650"/>
                </a:lnTo>
                <a:lnTo>
                  <a:pt x="819150" y="82550"/>
                </a:lnTo>
                <a:lnTo>
                  <a:pt x="844550" y="31750"/>
                </a:lnTo>
                <a:lnTo>
                  <a:pt x="711200" y="0"/>
                </a:lnTo>
                <a:lnTo>
                  <a:pt x="635000" y="12700"/>
                </a:lnTo>
                <a:lnTo>
                  <a:pt x="603250" y="76200"/>
                </a:lnTo>
                <a:lnTo>
                  <a:pt x="482600" y="6350"/>
                </a:lnTo>
                <a:lnTo>
                  <a:pt x="469900" y="82550"/>
                </a:lnTo>
                <a:lnTo>
                  <a:pt x="361950" y="25400"/>
                </a:lnTo>
                <a:lnTo>
                  <a:pt x="222250" y="127000"/>
                </a:lnTo>
                <a:lnTo>
                  <a:pt x="38100" y="6985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1" name="Rectangle 870"/>
          <p:cNvSpPr>
            <a:spLocks noChangeArrowheads="1"/>
          </p:cNvSpPr>
          <p:nvPr/>
        </p:nvSpPr>
        <p:spPr bwMode="auto">
          <a:xfrm>
            <a:off x="5683222" y="3826273"/>
            <a:ext cx="58452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6418036" y="3810001"/>
            <a:ext cx="498929" cy="494393"/>
          </a:xfrm>
          <a:custGeom>
            <a:avLst/>
            <a:gdLst>
              <a:gd name="connsiteX0" fmla="*/ 0 w 698500"/>
              <a:gd name="connsiteY0" fmla="*/ 50800 h 692150"/>
              <a:gd name="connsiteX1" fmla="*/ 152400 w 698500"/>
              <a:gd name="connsiteY1" fmla="*/ 215900 h 692150"/>
              <a:gd name="connsiteX2" fmla="*/ 215900 w 698500"/>
              <a:gd name="connsiteY2" fmla="*/ 209550 h 692150"/>
              <a:gd name="connsiteX3" fmla="*/ 279400 w 698500"/>
              <a:gd name="connsiteY3" fmla="*/ 234950 h 692150"/>
              <a:gd name="connsiteX4" fmla="*/ 330200 w 698500"/>
              <a:gd name="connsiteY4" fmla="*/ 241300 h 692150"/>
              <a:gd name="connsiteX5" fmla="*/ 292100 w 698500"/>
              <a:gd name="connsiteY5" fmla="*/ 323850 h 692150"/>
              <a:gd name="connsiteX6" fmla="*/ 355600 w 698500"/>
              <a:gd name="connsiteY6" fmla="*/ 381000 h 692150"/>
              <a:gd name="connsiteX7" fmla="*/ 431800 w 698500"/>
              <a:gd name="connsiteY7" fmla="*/ 336550 h 692150"/>
              <a:gd name="connsiteX8" fmla="*/ 457200 w 698500"/>
              <a:gd name="connsiteY8" fmla="*/ 349250 h 692150"/>
              <a:gd name="connsiteX9" fmla="*/ 469900 w 698500"/>
              <a:gd name="connsiteY9" fmla="*/ 419100 h 692150"/>
              <a:gd name="connsiteX10" fmla="*/ 476250 w 698500"/>
              <a:gd name="connsiteY10" fmla="*/ 508000 h 692150"/>
              <a:gd name="connsiteX11" fmla="*/ 469900 w 698500"/>
              <a:gd name="connsiteY11" fmla="*/ 590550 h 692150"/>
              <a:gd name="connsiteX12" fmla="*/ 577850 w 698500"/>
              <a:gd name="connsiteY12" fmla="*/ 692150 h 692150"/>
              <a:gd name="connsiteX13" fmla="*/ 641350 w 698500"/>
              <a:gd name="connsiteY13" fmla="*/ 635000 h 692150"/>
              <a:gd name="connsiteX14" fmla="*/ 698500 w 698500"/>
              <a:gd name="connsiteY14" fmla="*/ 635000 h 692150"/>
              <a:gd name="connsiteX15" fmla="*/ 584200 w 698500"/>
              <a:gd name="connsiteY15" fmla="*/ 533400 h 692150"/>
              <a:gd name="connsiteX16" fmla="*/ 660400 w 698500"/>
              <a:gd name="connsiteY16" fmla="*/ 495300 h 692150"/>
              <a:gd name="connsiteX17" fmla="*/ 660400 w 698500"/>
              <a:gd name="connsiteY17" fmla="*/ 444500 h 692150"/>
              <a:gd name="connsiteX18" fmla="*/ 660400 w 698500"/>
              <a:gd name="connsiteY18" fmla="*/ 444500 h 692150"/>
              <a:gd name="connsiteX19" fmla="*/ 641350 w 698500"/>
              <a:gd name="connsiteY19" fmla="*/ 393700 h 692150"/>
              <a:gd name="connsiteX20" fmla="*/ 558800 w 698500"/>
              <a:gd name="connsiteY20" fmla="*/ 330200 h 692150"/>
              <a:gd name="connsiteX21" fmla="*/ 469900 w 698500"/>
              <a:gd name="connsiteY21" fmla="*/ 323850 h 692150"/>
              <a:gd name="connsiteX22" fmla="*/ 495300 w 698500"/>
              <a:gd name="connsiteY22" fmla="*/ 241300 h 692150"/>
              <a:gd name="connsiteX23" fmla="*/ 514350 w 698500"/>
              <a:gd name="connsiteY23" fmla="*/ 171450 h 692150"/>
              <a:gd name="connsiteX24" fmla="*/ 438150 w 698500"/>
              <a:gd name="connsiteY24" fmla="*/ 133350 h 692150"/>
              <a:gd name="connsiteX25" fmla="*/ 469900 w 698500"/>
              <a:gd name="connsiteY25" fmla="*/ 88900 h 692150"/>
              <a:gd name="connsiteX26" fmla="*/ 425450 w 698500"/>
              <a:gd name="connsiteY26" fmla="*/ 82550 h 692150"/>
              <a:gd name="connsiteX27" fmla="*/ 381000 w 698500"/>
              <a:gd name="connsiteY27" fmla="*/ 25400 h 692150"/>
              <a:gd name="connsiteX28" fmla="*/ 336550 w 698500"/>
              <a:gd name="connsiteY28" fmla="*/ 0 h 692150"/>
              <a:gd name="connsiteX29" fmla="*/ 266700 w 698500"/>
              <a:gd name="connsiteY29" fmla="*/ 31750 h 692150"/>
              <a:gd name="connsiteX30" fmla="*/ 279400 w 698500"/>
              <a:gd name="connsiteY30" fmla="*/ 63500 h 692150"/>
              <a:gd name="connsiteX31" fmla="*/ 228600 w 698500"/>
              <a:gd name="connsiteY31" fmla="*/ 95250 h 692150"/>
              <a:gd name="connsiteX32" fmla="*/ 165100 w 698500"/>
              <a:gd name="connsiteY32" fmla="*/ 127000 h 692150"/>
              <a:gd name="connsiteX33" fmla="*/ 44450 w 698500"/>
              <a:gd name="connsiteY33" fmla="*/ 25400 h 692150"/>
              <a:gd name="connsiteX34" fmla="*/ 0 w 698500"/>
              <a:gd name="connsiteY34" fmla="*/ 50800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98500" h="692150">
                <a:moveTo>
                  <a:pt x="0" y="50800"/>
                </a:moveTo>
                <a:lnTo>
                  <a:pt x="152400" y="215900"/>
                </a:lnTo>
                <a:lnTo>
                  <a:pt x="215900" y="209550"/>
                </a:lnTo>
                <a:lnTo>
                  <a:pt x="279400" y="234950"/>
                </a:lnTo>
                <a:lnTo>
                  <a:pt x="330200" y="241300"/>
                </a:lnTo>
                <a:lnTo>
                  <a:pt x="292100" y="323850"/>
                </a:lnTo>
                <a:lnTo>
                  <a:pt x="355600" y="381000"/>
                </a:lnTo>
                <a:lnTo>
                  <a:pt x="431800" y="336550"/>
                </a:lnTo>
                <a:lnTo>
                  <a:pt x="457200" y="349250"/>
                </a:lnTo>
                <a:lnTo>
                  <a:pt x="469900" y="419100"/>
                </a:lnTo>
                <a:lnTo>
                  <a:pt x="476250" y="508000"/>
                </a:lnTo>
                <a:lnTo>
                  <a:pt x="469900" y="590550"/>
                </a:lnTo>
                <a:lnTo>
                  <a:pt x="577850" y="692150"/>
                </a:lnTo>
                <a:lnTo>
                  <a:pt x="641350" y="635000"/>
                </a:lnTo>
                <a:lnTo>
                  <a:pt x="698500" y="635000"/>
                </a:lnTo>
                <a:lnTo>
                  <a:pt x="584200" y="533400"/>
                </a:lnTo>
                <a:lnTo>
                  <a:pt x="660400" y="495300"/>
                </a:lnTo>
                <a:lnTo>
                  <a:pt x="660400" y="444500"/>
                </a:lnTo>
                <a:lnTo>
                  <a:pt x="660400" y="444500"/>
                </a:lnTo>
                <a:lnTo>
                  <a:pt x="641350" y="393700"/>
                </a:lnTo>
                <a:lnTo>
                  <a:pt x="558800" y="330200"/>
                </a:lnTo>
                <a:lnTo>
                  <a:pt x="469900" y="323850"/>
                </a:lnTo>
                <a:lnTo>
                  <a:pt x="495300" y="241300"/>
                </a:lnTo>
                <a:lnTo>
                  <a:pt x="514350" y="171450"/>
                </a:lnTo>
                <a:lnTo>
                  <a:pt x="438150" y="133350"/>
                </a:lnTo>
                <a:lnTo>
                  <a:pt x="469900" y="88900"/>
                </a:lnTo>
                <a:lnTo>
                  <a:pt x="425450" y="82550"/>
                </a:lnTo>
                <a:lnTo>
                  <a:pt x="381000" y="25400"/>
                </a:lnTo>
                <a:lnTo>
                  <a:pt x="336550" y="0"/>
                </a:lnTo>
                <a:lnTo>
                  <a:pt x="266700" y="31750"/>
                </a:lnTo>
                <a:lnTo>
                  <a:pt x="279400" y="63500"/>
                </a:lnTo>
                <a:lnTo>
                  <a:pt x="228600" y="95250"/>
                </a:lnTo>
                <a:lnTo>
                  <a:pt x="165100" y="127000"/>
                </a:lnTo>
                <a:lnTo>
                  <a:pt x="44450" y="25400"/>
                </a:lnTo>
                <a:lnTo>
                  <a:pt x="0" y="508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2" name="Rectangle 870"/>
          <p:cNvSpPr>
            <a:spLocks noChangeArrowheads="1"/>
          </p:cNvSpPr>
          <p:nvPr/>
        </p:nvSpPr>
        <p:spPr bwMode="auto">
          <a:xfrm>
            <a:off x="6558198" y="3907926"/>
            <a:ext cx="58452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Армавир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6581321" y="4572000"/>
            <a:ext cx="861786" cy="1115786"/>
          </a:xfrm>
          <a:custGeom>
            <a:avLst/>
            <a:gdLst>
              <a:gd name="connsiteX0" fmla="*/ 692150 w 1206500"/>
              <a:gd name="connsiteY0" fmla="*/ 0 h 1562100"/>
              <a:gd name="connsiteX1" fmla="*/ 577850 w 1206500"/>
              <a:gd name="connsiteY1" fmla="*/ 101600 h 1562100"/>
              <a:gd name="connsiteX2" fmla="*/ 584200 w 1206500"/>
              <a:gd name="connsiteY2" fmla="*/ 139700 h 1562100"/>
              <a:gd name="connsiteX3" fmla="*/ 558800 w 1206500"/>
              <a:gd name="connsiteY3" fmla="*/ 190500 h 1562100"/>
              <a:gd name="connsiteX4" fmla="*/ 501650 w 1206500"/>
              <a:gd name="connsiteY4" fmla="*/ 203200 h 1562100"/>
              <a:gd name="connsiteX5" fmla="*/ 444500 w 1206500"/>
              <a:gd name="connsiteY5" fmla="*/ 228600 h 1562100"/>
              <a:gd name="connsiteX6" fmla="*/ 450850 w 1206500"/>
              <a:gd name="connsiteY6" fmla="*/ 292100 h 1562100"/>
              <a:gd name="connsiteX7" fmla="*/ 381000 w 1206500"/>
              <a:gd name="connsiteY7" fmla="*/ 317500 h 1562100"/>
              <a:gd name="connsiteX8" fmla="*/ 273050 w 1206500"/>
              <a:gd name="connsiteY8" fmla="*/ 247650 h 1562100"/>
              <a:gd name="connsiteX9" fmla="*/ 203200 w 1206500"/>
              <a:gd name="connsiteY9" fmla="*/ 342900 h 1562100"/>
              <a:gd name="connsiteX10" fmla="*/ 228600 w 1206500"/>
              <a:gd name="connsiteY10" fmla="*/ 425450 h 1562100"/>
              <a:gd name="connsiteX11" fmla="*/ 203200 w 1206500"/>
              <a:gd name="connsiteY11" fmla="*/ 450850 h 1562100"/>
              <a:gd name="connsiteX12" fmla="*/ 222250 w 1206500"/>
              <a:gd name="connsiteY12" fmla="*/ 508000 h 1562100"/>
              <a:gd name="connsiteX13" fmla="*/ 222250 w 1206500"/>
              <a:gd name="connsiteY13" fmla="*/ 590550 h 1562100"/>
              <a:gd name="connsiteX14" fmla="*/ 184150 w 1206500"/>
              <a:gd name="connsiteY14" fmla="*/ 692150 h 1562100"/>
              <a:gd name="connsiteX15" fmla="*/ 133350 w 1206500"/>
              <a:gd name="connsiteY15" fmla="*/ 749300 h 1562100"/>
              <a:gd name="connsiteX16" fmla="*/ 95250 w 1206500"/>
              <a:gd name="connsiteY16" fmla="*/ 717550 h 1562100"/>
              <a:gd name="connsiteX17" fmla="*/ 0 w 1206500"/>
              <a:gd name="connsiteY17" fmla="*/ 781050 h 1562100"/>
              <a:gd name="connsiteX18" fmla="*/ 12700 w 1206500"/>
              <a:gd name="connsiteY18" fmla="*/ 844550 h 1562100"/>
              <a:gd name="connsiteX19" fmla="*/ 44450 w 1206500"/>
              <a:gd name="connsiteY19" fmla="*/ 857250 h 1562100"/>
              <a:gd name="connsiteX20" fmla="*/ 57150 w 1206500"/>
              <a:gd name="connsiteY20" fmla="*/ 876300 h 1562100"/>
              <a:gd name="connsiteX21" fmla="*/ 76200 w 1206500"/>
              <a:gd name="connsiteY21" fmla="*/ 939800 h 1562100"/>
              <a:gd name="connsiteX22" fmla="*/ 107950 w 1206500"/>
              <a:gd name="connsiteY22" fmla="*/ 1022350 h 1562100"/>
              <a:gd name="connsiteX23" fmla="*/ 139700 w 1206500"/>
              <a:gd name="connsiteY23" fmla="*/ 1073150 h 1562100"/>
              <a:gd name="connsiteX24" fmla="*/ 158750 w 1206500"/>
              <a:gd name="connsiteY24" fmla="*/ 1130300 h 1562100"/>
              <a:gd name="connsiteX25" fmla="*/ 215900 w 1206500"/>
              <a:gd name="connsiteY25" fmla="*/ 1187450 h 1562100"/>
              <a:gd name="connsiteX26" fmla="*/ 234950 w 1206500"/>
              <a:gd name="connsiteY26" fmla="*/ 1238250 h 1562100"/>
              <a:gd name="connsiteX27" fmla="*/ 285750 w 1206500"/>
              <a:gd name="connsiteY27" fmla="*/ 1314450 h 1562100"/>
              <a:gd name="connsiteX28" fmla="*/ 381000 w 1206500"/>
              <a:gd name="connsiteY28" fmla="*/ 1320800 h 1562100"/>
              <a:gd name="connsiteX29" fmla="*/ 387350 w 1206500"/>
              <a:gd name="connsiteY29" fmla="*/ 1358900 h 1562100"/>
              <a:gd name="connsiteX30" fmla="*/ 361950 w 1206500"/>
              <a:gd name="connsiteY30" fmla="*/ 1492250 h 1562100"/>
              <a:gd name="connsiteX31" fmla="*/ 431800 w 1206500"/>
              <a:gd name="connsiteY31" fmla="*/ 1536700 h 1562100"/>
              <a:gd name="connsiteX32" fmla="*/ 488950 w 1206500"/>
              <a:gd name="connsiteY32" fmla="*/ 1562100 h 1562100"/>
              <a:gd name="connsiteX33" fmla="*/ 552450 w 1206500"/>
              <a:gd name="connsiteY33" fmla="*/ 1492250 h 1562100"/>
              <a:gd name="connsiteX34" fmla="*/ 571500 w 1206500"/>
              <a:gd name="connsiteY34" fmla="*/ 1555750 h 1562100"/>
              <a:gd name="connsiteX35" fmla="*/ 660400 w 1206500"/>
              <a:gd name="connsiteY35" fmla="*/ 1492250 h 1562100"/>
              <a:gd name="connsiteX36" fmla="*/ 723900 w 1206500"/>
              <a:gd name="connsiteY36" fmla="*/ 1485900 h 1562100"/>
              <a:gd name="connsiteX37" fmla="*/ 762000 w 1206500"/>
              <a:gd name="connsiteY37" fmla="*/ 1409700 h 1562100"/>
              <a:gd name="connsiteX38" fmla="*/ 857250 w 1206500"/>
              <a:gd name="connsiteY38" fmla="*/ 1390650 h 1562100"/>
              <a:gd name="connsiteX39" fmla="*/ 882650 w 1206500"/>
              <a:gd name="connsiteY39" fmla="*/ 1270000 h 1562100"/>
              <a:gd name="connsiteX40" fmla="*/ 1022350 w 1206500"/>
              <a:gd name="connsiteY40" fmla="*/ 1231900 h 1562100"/>
              <a:gd name="connsiteX41" fmla="*/ 1035050 w 1206500"/>
              <a:gd name="connsiteY41" fmla="*/ 1111250 h 1562100"/>
              <a:gd name="connsiteX42" fmla="*/ 1123950 w 1206500"/>
              <a:gd name="connsiteY42" fmla="*/ 1041400 h 1562100"/>
              <a:gd name="connsiteX43" fmla="*/ 1193800 w 1206500"/>
              <a:gd name="connsiteY43" fmla="*/ 933450 h 1562100"/>
              <a:gd name="connsiteX44" fmla="*/ 1206500 w 1206500"/>
              <a:gd name="connsiteY44" fmla="*/ 876300 h 1562100"/>
              <a:gd name="connsiteX45" fmla="*/ 1123950 w 1206500"/>
              <a:gd name="connsiteY45" fmla="*/ 762000 h 1562100"/>
              <a:gd name="connsiteX46" fmla="*/ 990600 w 1206500"/>
              <a:gd name="connsiteY46" fmla="*/ 711200 h 1562100"/>
              <a:gd name="connsiteX47" fmla="*/ 908050 w 1206500"/>
              <a:gd name="connsiteY47" fmla="*/ 685800 h 1562100"/>
              <a:gd name="connsiteX48" fmla="*/ 977900 w 1206500"/>
              <a:gd name="connsiteY48" fmla="*/ 609600 h 1562100"/>
              <a:gd name="connsiteX49" fmla="*/ 1016000 w 1206500"/>
              <a:gd name="connsiteY49" fmla="*/ 558800 h 1562100"/>
              <a:gd name="connsiteX50" fmla="*/ 1117600 w 1206500"/>
              <a:gd name="connsiteY50" fmla="*/ 558800 h 1562100"/>
              <a:gd name="connsiteX51" fmla="*/ 1155700 w 1206500"/>
              <a:gd name="connsiteY51" fmla="*/ 457200 h 1562100"/>
              <a:gd name="connsiteX52" fmla="*/ 1162050 w 1206500"/>
              <a:gd name="connsiteY52" fmla="*/ 419100 h 1562100"/>
              <a:gd name="connsiteX53" fmla="*/ 1085850 w 1206500"/>
              <a:gd name="connsiteY53" fmla="*/ 381000 h 1562100"/>
              <a:gd name="connsiteX54" fmla="*/ 1009650 w 1206500"/>
              <a:gd name="connsiteY54" fmla="*/ 393700 h 1562100"/>
              <a:gd name="connsiteX55" fmla="*/ 1009650 w 1206500"/>
              <a:gd name="connsiteY55" fmla="*/ 254000 h 1562100"/>
              <a:gd name="connsiteX56" fmla="*/ 882650 w 1206500"/>
              <a:gd name="connsiteY56" fmla="*/ 323850 h 1562100"/>
              <a:gd name="connsiteX57" fmla="*/ 838200 w 1206500"/>
              <a:gd name="connsiteY57" fmla="*/ 76200 h 1562100"/>
              <a:gd name="connsiteX58" fmla="*/ 762000 w 1206500"/>
              <a:gd name="connsiteY58" fmla="*/ 120650 h 1562100"/>
              <a:gd name="connsiteX59" fmla="*/ 692150 w 1206500"/>
              <a:gd name="connsiteY59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06500" h="1562100">
                <a:moveTo>
                  <a:pt x="692150" y="0"/>
                </a:moveTo>
                <a:lnTo>
                  <a:pt x="577850" y="101600"/>
                </a:lnTo>
                <a:lnTo>
                  <a:pt x="584200" y="139700"/>
                </a:lnTo>
                <a:lnTo>
                  <a:pt x="558800" y="190500"/>
                </a:lnTo>
                <a:lnTo>
                  <a:pt x="501650" y="203200"/>
                </a:lnTo>
                <a:lnTo>
                  <a:pt x="444500" y="228600"/>
                </a:lnTo>
                <a:lnTo>
                  <a:pt x="450850" y="292100"/>
                </a:lnTo>
                <a:lnTo>
                  <a:pt x="381000" y="317500"/>
                </a:lnTo>
                <a:lnTo>
                  <a:pt x="273050" y="247650"/>
                </a:lnTo>
                <a:lnTo>
                  <a:pt x="203200" y="342900"/>
                </a:lnTo>
                <a:lnTo>
                  <a:pt x="228600" y="425450"/>
                </a:lnTo>
                <a:lnTo>
                  <a:pt x="203200" y="450850"/>
                </a:lnTo>
                <a:lnTo>
                  <a:pt x="222250" y="508000"/>
                </a:lnTo>
                <a:lnTo>
                  <a:pt x="222250" y="590550"/>
                </a:lnTo>
                <a:lnTo>
                  <a:pt x="184150" y="692150"/>
                </a:lnTo>
                <a:lnTo>
                  <a:pt x="133350" y="749300"/>
                </a:lnTo>
                <a:lnTo>
                  <a:pt x="95250" y="717550"/>
                </a:lnTo>
                <a:lnTo>
                  <a:pt x="0" y="781050"/>
                </a:lnTo>
                <a:lnTo>
                  <a:pt x="12700" y="844550"/>
                </a:lnTo>
                <a:lnTo>
                  <a:pt x="44450" y="857250"/>
                </a:lnTo>
                <a:lnTo>
                  <a:pt x="57150" y="876300"/>
                </a:lnTo>
                <a:lnTo>
                  <a:pt x="76200" y="939800"/>
                </a:lnTo>
                <a:lnTo>
                  <a:pt x="107950" y="1022350"/>
                </a:lnTo>
                <a:lnTo>
                  <a:pt x="139700" y="1073150"/>
                </a:lnTo>
                <a:lnTo>
                  <a:pt x="158750" y="1130300"/>
                </a:lnTo>
                <a:lnTo>
                  <a:pt x="215900" y="1187450"/>
                </a:lnTo>
                <a:lnTo>
                  <a:pt x="234950" y="1238250"/>
                </a:lnTo>
                <a:lnTo>
                  <a:pt x="285750" y="1314450"/>
                </a:lnTo>
                <a:lnTo>
                  <a:pt x="381000" y="1320800"/>
                </a:lnTo>
                <a:lnTo>
                  <a:pt x="387350" y="1358900"/>
                </a:lnTo>
                <a:lnTo>
                  <a:pt x="361950" y="1492250"/>
                </a:lnTo>
                <a:lnTo>
                  <a:pt x="431800" y="1536700"/>
                </a:lnTo>
                <a:lnTo>
                  <a:pt x="488950" y="1562100"/>
                </a:lnTo>
                <a:lnTo>
                  <a:pt x="552450" y="1492250"/>
                </a:lnTo>
                <a:lnTo>
                  <a:pt x="571500" y="1555750"/>
                </a:lnTo>
                <a:lnTo>
                  <a:pt x="660400" y="1492250"/>
                </a:lnTo>
                <a:lnTo>
                  <a:pt x="723900" y="1485900"/>
                </a:lnTo>
                <a:lnTo>
                  <a:pt x="762000" y="1409700"/>
                </a:lnTo>
                <a:lnTo>
                  <a:pt x="857250" y="1390650"/>
                </a:lnTo>
                <a:lnTo>
                  <a:pt x="882650" y="1270000"/>
                </a:lnTo>
                <a:lnTo>
                  <a:pt x="1022350" y="1231900"/>
                </a:lnTo>
                <a:lnTo>
                  <a:pt x="1035050" y="1111250"/>
                </a:lnTo>
                <a:lnTo>
                  <a:pt x="1123950" y="1041400"/>
                </a:lnTo>
                <a:lnTo>
                  <a:pt x="1193800" y="933450"/>
                </a:lnTo>
                <a:lnTo>
                  <a:pt x="1206500" y="876300"/>
                </a:lnTo>
                <a:lnTo>
                  <a:pt x="1123950" y="762000"/>
                </a:lnTo>
                <a:lnTo>
                  <a:pt x="990600" y="711200"/>
                </a:lnTo>
                <a:lnTo>
                  <a:pt x="908050" y="685800"/>
                </a:lnTo>
                <a:lnTo>
                  <a:pt x="977900" y="609600"/>
                </a:lnTo>
                <a:lnTo>
                  <a:pt x="1016000" y="558800"/>
                </a:lnTo>
                <a:lnTo>
                  <a:pt x="1117600" y="558800"/>
                </a:lnTo>
                <a:lnTo>
                  <a:pt x="1155700" y="457200"/>
                </a:lnTo>
                <a:lnTo>
                  <a:pt x="1162050" y="419100"/>
                </a:lnTo>
                <a:lnTo>
                  <a:pt x="1085850" y="381000"/>
                </a:lnTo>
                <a:lnTo>
                  <a:pt x="1009650" y="393700"/>
                </a:lnTo>
                <a:lnTo>
                  <a:pt x="1009650" y="254000"/>
                </a:lnTo>
                <a:lnTo>
                  <a:pt x="882650" y="323850"/>
                </a:lnTo>
                <a:lnTo>
                  <a:pt x="838200" y="76200"/>
                </a:lnTo>
                <a:lnTo>
                  <a:pt x="762000" y="120650"/>
                </a:lnTo>
                <a:lnTo>
                  <a:pt x="69215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6" name="Rectangle 870"/>
          <p:cNvSpPr>
            <a:spLocks noChangeArrowheads="1"/>
          </p:cNvSpPr>
          <p:nvPr/>
        </p:nvSpPr>
        <p:spPr bwMode="auto">
          <a:xfrm>
            <a:off x="6678379" y="5129893"/>
            <a:ext cx="5845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6086929" y="4327072"/>
            <a:ext cx="861786" cy="1197429"/>
          </a:xfrm>
          <a:custGeom>
            <a:avLst/>
            <a:gdLst>
              <a:gd name="connsiteX0" fmla="*/ 25400 w 1206500"/>
              <a:gd name="connsiteY0" fmla="*/ 234950 h 1676400"/>
              <a:gd name="connsiteX1" fmla="*/ 114300 w 1206500"/>
              <a:gd name="connsiteY1" fmla="*/ 184150 h 1676400"/>
              <a:gd name="connsiteX2" fmla="*/ 114300 w 1206500"/>
              <a:gd name="connsiteY2" fmla="*/ 139700 h 1676400"/>
              <a:gd name="connsiteX3" fmla="*/ 184150 w 1206500"/>
              <a:gd name="connsiteY3" fmla="*/ 139700 h 1676400"/>
              <a:gd name="connsiteX4" fmla="*/ 273050 w 1206500"/>
              <a:gd name="connsiteY4" fmla="*/ 133350 h 1676400"/>
              <a:gd name="connsiteX5" fmla="*/ 285750 w 1206500"/>
              <a:gd name="connsiteY5" fmla="*/ 69850 h 1676400"/>
              <a:gd name="connsiteX6" fmla="*/ 361950 w 1206500"/>
              <a:gd name="connsiteY6" fmla="*/ 25400 h 1676400"/>
              <a:gd name="connsiteX7" fmla="*/ 482600 w 1206500"/>
              <a:gd name="connsiteY7" fmla="*/ 114300 h 1676400"/>
              <a:gd name="connsiteX8" fmla="*/ 514350 w 1206500"/>
              <a:gd name="connsiteY8" fmla="*/ 107950 h 1676400"/>
              <a:gd name="connsiteX9" fmla="*/ 603250 w 1206500"/>
              <a:gd name="connsiteY9" fmla="*/ 139700 h 1676400"/>
              <a:gd name="connsiteX10" fmla="*/ 609600 w 1206500"/>
              <a:gd name="connsiteY10" fmla="*/ 38100 h 1676400"/>
              <a:gd name="connsiteX11" fmla="*/ 635000 w 1206500"/>
              <a:gd name="connsiteY11" fmla="*/ 0 h 1676400"/>
              <a:gd name="connsiteX12" fmla="*/ 666750 w 1206500"/>
              <a:gd name="connsiteY12" fmla="*/ 0 h 1676400"/>
              <a:gd name="connsiteX13" fmla="*/ 660400 w 1206500"/>
              <a:gd name="connsiteY13" fmla="*/ 50800 h 1676400"/>
              <a:gd name="connsiteX14" fmla="*/ 660400 w 1206500"/>
              <a:gd name="connsiteY14" fmla="*/ 50800 h 1676400"/>
              <a:gd name="connsiteX15" fmla="*/ 762000 w 1206500"/>
              <a:gd name="connsiteY15" fmla="*/ 146050 h 1676400"/>
              <a:gd name="connsiteX16" fmla="*/ 831850 w 1206500"/>
              <a:gd name="connsiteY16" fmla="*/ 152400 h 1676400"/>
              <a:gd name="connsiteX17" fmla="*/ 895350 w 1206500"/>
              <a:gd name="connsiteY17" fmla="*/ 241300 h 1676400"/>
              <a:gd name="connsiteX18" fmla="*/ 990600 w 1206500"/>
              <a:gd name="connsiteY18" fmla="*/ 260350 h 1676400"/>
              <a:gd name="connsiteX19" fmla="*/ 990600 w 1206500"/>
              <a:gd name="connsiteY19" fmla="*/ 260350 h 1676400"/>
              <a:gd name="connsiteX20" fmla="*/ 920750 w 1206500"/>
              <a:gd name="connsiteY20" fmla="*/ 393700 h 1676400"/>
              <a:gd name="connsiteX21" fmla="*/ 965200 w 1206500"/>
              <a:gd name="connsiteY21" fmla="*/ 469900 h 1676400"/>
              <a:gd name="connsiteX22" fmla="*/ 1022350 w 1206500"/>
              <a:gd name="connsiteY22" fmla="*/ 508000 h 1676400"/>
              <a:gd name="connsiteX23" fmla="*/ 1123950 w 1206500"/>
              <a:gd name="connsiteY23" fmla="*/ 469900 h 1676400"/>
              <a:gd name="connsiteX24" fmla="*/ 1206500 w 1206500"/>
              <a:gd name="connsiteY24" fmla="*/ 527050 h 1676400"/>
              <a:gd name="connsiteX25" fmla="*/ 1155700 w 1206500"/>
              <a:gd name="connsiteY25" fmla="*/ 577850 h 1676400"/>
              <a:gd name="connsiteX26" fmla="*/ 1066800 w 1206500"/>
              <a:gd name="connsiteY26" fmla="*/ 628650 h 1676400"/>
              <a:gd name="connsiteX27" fmla="*/ 1009650 w 1206500"/>
              <a:gd name="connsiteY27" fmla="*/ 603250 h 1676400"/>
              <a:gd name="connsiteX28" fmla="*/ 958850 w 1206500"/>
              <a:gd name="connsiteY28" fmla="*/ 603250 h 1676400"/>
              <a:gd name="connsiteX29" fmla="*/ 869950 w 1206500"/>
              <a:gd name="connsiteY29" fmla="*/ 660400 h 1676400"/>
              <a:gd name="connsiteX30" fmla="*/ 927100 w 1206500"/>
              <a:gd name="connsiteY30" fmla="*/ 736600 h 1676400"/>
              <a:gd name="connsiteX31" fmla="*/ 895350 w 1206500"/>
              <a:gd name="connsiteY31" fmla="*/ 806450 h 1676400"/>
              <a:gd name="connsiteX32" fmla="*/ 920750 w 1206500"/>
              <a:gd name="connsiteY32" fmla="*/ 869950 h 1676400"/>
              <a:gd name="connsiteX33" fmla="*/ 908050 w 1206500"/>
              <a:gd name="connsiteY33" fmla="*/ 965200 h 1676400"/>
              <a:gd name="connsiteX34" fmla="*/ 831850 w 1206500"/>
              <a:gd name="connsiteY34" fmla="*/ 1066800 h 1676400"/>
              <a:gd name="connsiteX35" fmla="*/ 793750 w 1206500"/>
              <a:gd name="connsiteY35" fmla="*/ 1073150 h 1676400"/>
              <a:gd name="connsiteX36" fmla="*/ 692150 w 1206500"/>
              <a:gd name="connsiteY36" fmla="*/ 1111250 h 1676400"/>
              <a:gd name="connsiteX37" fmla="*/ 755650 w 1206500"/>
              <a:gd name="connsiteY37" fmla="*/ 1231900 h 1676400"/>
              <a:gd name="connsiteX38" fmla="*/ 762000 w 1206500"/>
              <a:gd name="connsiteY38" fmla="*/ 1314450 h 1676400"/>
              <a:gd name="connsiteX39" fmla="*/ 812800 w 1206500"/>
              <a:gd name="connsiteY39" fmla="*/ 1422400 h 1676400"/>
              <a:gd name="connsiteX40" fmla="*/ 914400 w 1206500"/>
              <a:gd name="connsiteY40" fmla="*/ 1504950 h 1676400"/>
              <a:gd name="connsiteX41" fmla="*/ 984250 w 1206500"/>
              <a:gd name="connsiteY41" fmla="*/ 1670050 h 1676400"/>
              <a:gd name="connsiteX42" fmla="*/ 889000 w 1206500"/>
              <a:gd name="connsiteY42" fmla="*/ 1676400 h 1676400"/>
              <a:gd name="connsiteX43" fmla="*/ 812800 w 1206500"/>
              <a:gd name="connsiteY43" fmla="*/ 1555750 h 1676400"/>
              <a:gd name="connsiteX44" fmla="*/ 774700 w 1206500"/>
              <a:gd name="connsiteY44" fmla="*/ 1612900 h 1676400"/>
              <a:gd name="connsiteX45" fmla="*/ 698500 w 1206500"/>
              <a:gd name="connsiteY45" fmla="*/ 1625600 h 1676400"/>
              <a:gd name="connsiteX46" fmla="*/ 698500 w 1206500"/>
              <a:gd name="connsiteY46" fmla="*/ 1625600 h 1676400"/>
              <a:gd name="connsiteX47" fmla="*/ 520700 w 1206500"/>
              <a:gd name="connsiteY47" fmla="*/ 1543050 h 1676400"/>
              <a:gd name="connsiteX48" fmla="*/ 412750 w 1206500"/>
              <a:gd name="connsiteY48" fmla="*/ 1543050 h 1676400"/>
              <a:gd name="connsiteX49" fmla="*/ 476250 w 1206500"/>
              <a:gd name="connsiteY49" fmla="*/ 1416050 h 1676400"/>
              <a:gd name="connsiteX50" fmla="*/ 406400 w 1206500"/>
              <a:gd name="connsiteY50" fmla="*/ 1333500 h 1676400"/>
              <a:gd name="connsiteX51" fmla="*/ 393700 w 1206500"/>
              <a:gd name="connsiteY51" fmla="*/ 1200150 h 1676400"/>
              <a:gd name="connsiteX52" fmla="*/ 387350 w 1206500"/>
              <a:gd name="connsiteY52" fmla="*/ 1130300 h 1676400"/>
              <a:gd name="connsiteX53" fmla="*/ 317500 w 1206500"/>
              <a:gd name="connsiteY53" fmla="*/ 1009650 h 1676400"/>
              <a:gd name="connsiteX54" fmla="*/ 285750 w 1206500"/>
              <a:gd name="connsiteY54" fmla="*/ 965200 h 1676400"/>
              <a:gd name="connsiteX55" fmla="*/ 266700 w 1206500"/>
              <a:gd name="connsiteY55" fmla="*/ 939800 h 1676400"/>
              <a:gd name="connsiteX56" fmla="*/ 209550 w 1206500"/>
              <a:gd name="connsiteY56" fmla="*/ 819150 h 1676400"/>
              <a:gd name="connsiteX57" fmla="*/ 209550 w 1206500"/>
              <a:gd name="connsiteY57" fmla="*/ 704850 h 1676400"/>
              <a:gd name="connsiteX58" fmla="*/ 146050 w 1206500"/>
              <a:gd name="connsiteY58" fmla="*/ 584200 h 1676400"/>
              <a:gd name="connsiteX59" fmla="*/ 107950 w 1206500"/>
              <a:gd name="connsiteY59" fmla="*/ 450850 h 1676400"/>
              <a:gd name="connsiteX60" fmla="*/ 107950 w 1206500"/>
              <a:gd name="connsiteY60" fmla="*/ 387350 h 1676400"/>
              <a:gd name="connsiteX61" fmla="*/ 0 w 1206500"/>
              <a:gd name="connsiteY61" fmla="*/ 298450 h 1676400"/>
              <a:gd name="connsiteX62" fmla="*/ 25400 w 1206500"/>
              <a:gd name="connsiteY62" fmla="*/ 23495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6500" h="1676400">
                <a:moveTo>
                  <a:pt x="25400" y="234950"/>
                </a:moveTo>
                <a:lnTo>
                  <a:pt x="114300" y="184150"/>
                </a:lnTo>
                <a:lnTo>
                  <a:pt x="114300" y="139700"/>
                </a:lnTo>
                <a:lnTo>
                  <a:pt x="184150" y="139700"/>
                </a:lnTo>
                <a:lnTo>
                  <a:pt x="273050" y="133350"/>
                </a:lnTo>
                <a:lnTo>
                  <a:pt x="285750" y="69850"/>
                </a:lnTo>
                <a:lnTo>
                  <a:pt x="361950" y="25400"/>
                </a:lnTo>
                <a:lnTo>
                  <a:pt x="482600" y="114300"/>
                </a:lnTo>
                <a:lnTo>
                  <a:pt x="514350" y="107950"/>
                </a:lnTo>
                <a:lnTo>
                  <a:pt x="603250" y="139700"/>
                </a:lnTo>
                <a:lnTo>
                  <a:pt x="609600" y="38100"/>
                </a:lnTo>
                <a:lnTo>
                  <a:pt x="635000" y="0"/>
                </a:lnTo>
                <a:lnTo>
                  <a:pt x="666750" y="0"/>
                </a:lnTo>
                <a:lnTo>
                  <a:pt x="660400" y="50800"/>
                </a:lnTo>
                <a:lnTo>
                  <a:pt x="660400" y="50800"/>
                </a:lnTo>
                <a:lnTo>
                  <a:pt x="762000" y="146050"/>
                </a:lnTo>
                <a:lnTo>
                  <a:pt x="831850" y="152400"/>
                </a:lnTo>
                <a:lnTo>
                  <a:pt x="895350" y="241300"/>
                </a:lnTo>
                <a:lnTo>
                  <a:pt x="990600" y="260350"/>
                </a:lnTo>
                <a:lnTo>
                  <a:pt x="990600" y="260350"/>
                </a:lnTo>
                <a:lnTo>
                  <a:pt x="920750" y="393700"/>
                </a:lnTo>
                <a:lnTo>
                  <a:pt x="965200" y="469900"/>
                </a:lnTo>
                <a:lnTo>
                  <a:pt x="1022350" y="508000"/>
                </a:lnTo>
                <a:lnTo>
                  <a:pt x="1123950" y="469900"/>
                </a:lnTo>
                <a:lnTo>
                  <a:pt x="1206500" y="527050"/>
                </a:lnTo>
                <a:lnTo>
                  <a:pt x="1155700" y="577850"/>
                </a:lnTo>
                <a:lnTo>
                  <a:pt x="1066800" y="628650"/>
                </a:lnTo>
                <a:lnTo>
                  <a:pt x="1009650" y="603250"/>
                </a:lnTo>
                <a:lnTo>
                  <a:pt x="958850" y="603250"/>
                </a:lnTo>
                <a:lnTo>
                  <a:pt x="869950" y="660400"/>
                </a:lnTo>
                <a:lnTo>
                  <a:pt x="927100" y="736600"/>
                </a:lnTo>
                <a:lnTo>
                  <a:pt x="895350" y="806450"/>
                </a:lnTo>
                <a:lnTo>
                  <a:pt x="920750" y="869950"/>
                </a:lnTo>
                <a:lnTo>
                  <a:pt x="908050" y="965200"/>
                </a:lnTo>
                <a:lnTo>
                  <a:pt x="831850" y="1066800"/>
                </a:lnTo>
                <a:lnTo>
                  <a:pt x="793750" y="1073150"/>
                </a:lnTo>
                <a:lnTo>
                  <a:pt x="692150" y="1111250"/>
                </a:lnTo>
                <a:lnTo>
                  <a:pt x="755650" y="1231900"/>
                </a:lnTo>
                <a:lnTo>
                  <a:pt x="762000" y="1314450"/>
                </a:lnTo>
                <a:lnTo>
                  <a:pt x="812800" y="1422400"/>
                </a:lnTo>
                <a:lnTo>
                  <a:pt x="914400" y="1504950"/>
                </a:lnTo>
                <a:lnTo>
                  <a:pt x="984250" y="1670050"/>
                </a:lnTo>
                <a:lnTo>
                  <a:pt x="889000" y="1676400"/>
                </a:lnTo>
                <a:lnTo>
                  <a:pt x="812800" y="1555750"/>
                </a:lnTo>
                <a:lnTo>
                  <a:pt x="774700" y="1612900"/>
                </a:lnTo>
                <a:lnTo>
                  <a:pt x="698500" y="1625600"/>
                </a:lnTo>
                <a:lnTo>
                  <a:pt x="698500" y="1625600"/>
                </a:lnTo>
                <a:lnTo>
                  <a:pt x="520700" y="1543050"/>
                </a:lnTo>
                <a:lnTo>
                  <a:pt x="412750" y="1543050"/>
                </a:lnTo>
                <a:lnTo>
                  <a:pt x="476250" y="1416050"/>
                </a:lnTo>
                <a:lnTo>
                  <a:pt x="406400" y="1333500"/>
                </a:lnTo>
                <a:lnTo>
                  <a:pt x="393700" y="1200150"/>
                </a:lnTo>
                <a:lnTo>
                  <a:pt x="387350" y="1130300"/>
                </a:lnTo>
                <a:lnTo>
                  <a:pt x="317500" y="1009650"/>
                </a:lnTo>
                <a:lnTo>
                  <a:pt x="285750" y="965200"/>
                </a:lnTo>
                <a:lnTo>
                  <a:pt x="266700" y="939800"/>
                </a:lnTo>
                <a:lnTo>
                  <a:pt x="209550" y="819150"/>
                </a:lnTo>
                <a:lnTo>
                  <a:pt x="209550" y="704850"/>
                </a:lnTo>
                <a:lnTo>
                  <a:pt x="146050" y="584200"/>
                </a:lnTo>
                <a:lnTo>
                  <a:pt x="107950" y="450850"/>
                </a:lnTo>
                <a:lnTo>
                  <a:pt x="107950" y="387350"/>
                </a:lnTo>
                <a:lnTo>
                  <a:pt x="0" y="298450"/>
                </a:lnTo>
                <a:lnTo>
                  <a:pt x="25400" y="23495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7" name="Rectangle 870"/>
          <p:cNvSpPr>
            <a:spLocks noChangeArrowheads="1"/>
          </p:cNvSpPr>
          <p:nvPr/>
        </p:nvSpPr>
        <p:spPr bwMode="auto">
          <a:xfrm>
            <a:off x="6246295" y="4670069"/>
            <a:ext cx="58452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5710465" y="4386037"/>
            <a:ext cx="725714" cy="1787071"/>
          </a:xfrm>
          <a:custGeom>
            <a:avLst/>
            <a:gdLst>
              <a:gd name="connsiteX0" fmla="*/ 717550 w 1016000"/>
              <a:gd name="connsiteY0" fmla="*/ 698500 h 2501900"/>
              <a:gd name="connsiteX1" fmla="*/ 450850 w 1016000"/>
              <a:gd name="connsiteY1" fmla="*/ 698500 h 2501900"/>
              <a:gd name="connsiteX2" fmla="*/ 476250 w 1016000"/>
              <a:gd name="connsiteY2" fmla="*/ 654050 h 2501900"/>
              <a:gd name="connsiteX3" fmla="*/ 520700 w 1016000"/>
              <a:gd name="connsiteY3" fmla="*/ 654050 h 2501900"/>
              <a:gd name="connsiteX4" fmla="*/ 546100 w 1016000"/>
              <a:gd name="connsiteY4" fmla="*/ 546100 h 2501900"/>
              <a:gd name="connsiteX5" fmla="*/ 533400 w 1016000"/>
              <a:gd name="connsiteY5" fmla="*/ 495300 h 2501900"/>
              <a:gd name="connsiteX6" fmla="*/ 514350 w 1016000"/>
              <a:gd name="connsiteY6" fmla="*/ 400050 h 2501900"/>
              <a:gd name="connsiteX7" fmla="*/ 514350 w 1016000"/>
              <a:gd name="connsiteY7" fmla="*/ 292100 h 2501900"/>
              <a:gd name="connsiteX8" fmla="*/ 463550 w 1016000"/>
              <a:gd name="connsiteY8" fmla="*/ 254000 h 2501900"/>
              <a:gd name="connsiteX9" fmla="*/ 368300 w 1016000"/>
              <a:gd name="connsiteY9" fmla="*/ 254000 h 2501900"/>
              <a:gd name="connsiteX10" fmla="*/ 381000 w 1016000"/>
              <a:gd name="connsiteY10" fmla="*/ 57150 h 2501900"/>
              <a:gd name="connsiteX11" fmla="*/ 298450 w 1016000"/>
              <a:gd name="connsiteY11" fmla="*/ 57150 h 2501900"/>
              <a:gd name="connsiteX12" fmla="*/ 298450 w 1016000"/>
              <a:gd name="connsiteY12" fmla="*/ 19050 h 2501900"/>
              <a:gd name="connsiteX13" fmla="*/ 222250 w 1016000"/>
              <a:gd name="connsiteY13" fmla="*/ 0 h 2501900"/>
              <a:gd name="connsiteX14" fmla="*/ 133350 w 1016000"/>
              <a:gd name="connsiteY14" fmla="*/ 19050 h 2501900"/>
              <a:gd name="connsiteX15" fmla="*/ 133350 w 1016000"/>
              <a:gd name="connsiteY15" fmla="*/ 63500 h 2501900"/>
              <a:gd name="connsiteX16" fmla="*/ 114300 w 1016000"/>
              <a:gd name="connsiteY16" fmla="*/ 82550 h 2501900"/>
              <a:gd name="connsiteX17" fmla="*/ 101600 w 1016000"/>
              <a:gd name="connsiteY17" fmla="*/ 120650 h 2501900"/>
              <a:gd name="connsiteX18" fmla="*/ 57150 w 1016000"/>
              <a:gd name="connsiteY18" fmla="*/ 127000 h 2501900"/>
              <a:gd name="connsiteX19" fmla="*/ 44450 w 1016000"/>
              <a:gd name="connsiteY19" fmla="*/ 171450 h 2501900"/>
              <a:gd name="connsiteX20" fmla="*/ 133350 w 1016000"/>
              <a:gd name="connsiteY20" fmla="*/ 247650 h 2501900"/>
              <a:gd name="connsiteX21" fmla="*/ 25400 w 1016000"/>
              <a:gd name="connsiteY21" fmla="*/ 323850 h 2501900"/>
              <a:gd name="connsiteX22" fmla="*/ 6350 w 1016000"/>
              <a:gd name="connsiteY22" fmla="*/ 298450 h 2501900"/>
              <a:gd name="connsiteX23" fmla="*/ 6350 w 1016000"/>
              <a:gd name="connsiteY23" fmla="*/ 368300 h 2501900"/>
              <a:gd name="connsiteX24" fmla="*/ 0 w 1016000"/>
              <a:gd name="connsiteY24" fmla="*/ 444500 h 2501900"/>
              <a:gd name="connsiteX25" fmla="*/ 19050 w 1016000"/>
              <a:gd name="connsiteY25" fmla="*/ 508000 h 2501900"/>
              <a:gd name="connsiteX26" fmla="*/ 95250 w 1016000"/>
              <a:gd name="connsiteY26" fmla="*/ 539750 h 2501900"/>
              <a:gd name="connsiteX27" fmla="*/ 120650 w 1016000"/>
              <a:gd name="connsiteY27" fmla="*/ 603250 h 2501900"/>
              <a:gd name="connsiteX28" fmla="*/ 82550 w 1016000"/>
              <a:gd name="connsiteY28" fmla="*/ 673100 h 2501900"/>
              <a:gd name="connsiteX29" fmla="*/ 101600 w 1016000"/>
              <a:gd name="connsiteY29" fmla="*/ 749300 h 2501900"/>
              <a:gd name="connsiteX30" fmla="*/ 127000 w 1016000"/>
              <a:gd name="connsiteY30" fmla="*/ 831850 h 2501900"/>
              <a:gd name="connsiteX31" fmla="*/ 127000 w 1016000"/>
              <a:gd name="connsiteY31" fmla="*/ 831850 h 2501900"/>
              <a:gd name="connsiteX32" fmla="*/ 196850 w 1016000"/>
              <a:gd name="connsiteY32" fmla="*/ 958850 h 2501900"/>
              <a:gd name="connsiteX33" fmla="*/ 234950 w 1016000"/>
              <a:gd name="connsiteY33" fmla="*/ 1054100 h 2501900"/>
              <a:gd name="connsiteX34" fmla="*/ 234950 w 1016000"/>
              <a:gd name="connsiteY34" fmla="*/ 1054100 h 2501900"/>
              <a:gd name="connsiteX35" fmla="*/ 114300 w 1016000"/>
              <a:gd name="connsiteY35" fmla="*/ 1143000 h 2501900"/>
              <a:gd name="connsiteX36" fmla="*/ 50800 w 1016000"/>
              <a:gd name="connsiteY36" fmla="*/ 1206500 h 2501900"/>
              <a:gd name="connsiteX37" fmla="*/ 50800 w 1016000"/>
              <a:gd name="connsiteY37" fmla="*/ 1270000 h 2501900"/>
              <a:gd name="connsiteX38" fmla="*/ 114300 w 1016000"/>
              <a:gd name="connsiteY38" fmla="*/ 1422400 h 2501900"/>
              <a:gd name="connsiteX39" fmla="*/ 127000 w 1016000"/>
              <a:gd name="connsiteY39" fmla="*/ 1504950 h 2501900"/>
              <a:gd name="connsiteX40" fmla="*/ 120650 w 1016000"/>
              <a:gd name="connsiteY40" fmla="*/ 1625600 h 2501900"/>
              <a:gd name="connsiteX41" fmla="*/ 139700 w 1016000"/>
              <a:gd name="connsiteY41" fmla="*/ 1733550 h 2501900"/>
              <a:gd name="connsiteX42" fmla="*/ 234950 w 1016000"/>
              <a:gd name="connsiteY42" fmla="*/ 1841500 h 2501900"/>
              <a:gd name="connsiteX43" fmla="*/ 234950 w 1016000"/>
              <a:gd name="connsiteY43" fmla="*/ 1892300 h 2501900"/>
              <a:gd name="connsiteX44" fmla="*/ 114300 w 1016000"/>
              <a:gd name="connsiteY44" fmla="*/ 1911350 h 2501900"/>
              <a:gd name="connsiteX45" fmla="*/ 95250 w 1016000"/>
              <a:gd name="connsiteY45" fmla="*/ 2012950 h 2501900"/>
              <a:gd name="connsiteX46" fmla="*/ 101600 w 1016000"/>
              <a:gd name="connsiteY46" fmla="*/ 2051050 h 2501900"/>
              <a:gd name="connsiteX47" fmla="*/ 76200 w 1016000"/>
              <a:gd name="connsiteY47" fmla="*/ 2178050 h 2501900"/>
              <a:gd name="connsiteX48" fmla="*/ 0 w 1016000"/>
              <a:gd name="connsiteY48" fmla="*/ 2292350 h 2501900"/>
              <a:gd name="connsiteX49" fmla="*/ 107950 w 1016000"/>
              <a:gd name="connsiteY49" fmla="*/ 2387600 h 2501900"/>
              <a:gd name="connsiteX50" fmla="*/ 171450 w 1016000"/>
              <a:gd name="connsiteY50" fmla="*/ 2489200 h 2501900"/>
              <a:gd name="connsiteX51" fmla="*/ 406400 w 1016000"/>
              <a:gd name="connsiteY51" fmla="*/ 2495550 h 2501900"/>
              <a:gd name="connsiteX52" fmla="*/ 577850 w 1016000"/>
              <a:gd name="connsiteY52" fmla="*/ 2501900 h 2501900"/>
              <a:gd name="connsiteX53" fmla="*/ 666750 w 1016000"/>
              <a:gd name="connsiteY53" fmla="*/ 2457450 h 2501900"/>
              <a:gd name="connsiteX54" fmla="*/ 615950 w 1016000"/>
              <a:gd name="connsiteY54" fmla="*/ 2355850 h 2501900"/>
              <a:gd name="connsiteX55" fmla="*/ 717550 w 1016000"/>
              <a:gd name="connsiteY55" fmla="*/ 2349500 h 2501900"/>
              <a:gd name="connsiteX56" fmla="*/ 666750 w 1016000"/>
              <a:gd name="connsiteY56" fmla="*/ 2260600 h 2501900"/>
              <a:gd name="connsiteX57" fmla="*/ 730250 w 1016000"/>
              <a:gd name="connsiteY57" fmla="*/ 2139950 h 2501900"/>
              <a:gd name="connsiteX58" fmla="*/ 781050 w 1016000"/>
              <a:gd name="connsiteY58" fmla="*/ 1987550 h 2501900"/>
              <a:gd name="connsiteX59" fmla="*/ 863600 w 1016000"/>
              <a:gd name="connsiteY59" fmla="*/ 1943100 h 2501900"/>
              <a:gd name="connsiteX60" fmla="*/ 920750 w 1016000"/>
              <a:gd name="connsiteY60" fmla="*/ 1905000 h 2501900"/>
              <a:gd name="connsiteX61" fmla="*/ 977900 w 1016000"/>
              <a:gd name="connsiteY61" fmla="*/ 1752600 h 2501900"/>
              <a:gd name="connsiteX62" fmla="*/ 1016000 w 1016000"/>
              <a:gd name="connsiteY62" fmla="*/ 1657350 h 2501900"/>
              <a:gd name="connsiteX63" fmla="*/ 939800 w 1016000"/>
              <a:gd name="connsiteY63" fmla="*/ 1543050 h 2501900"/>
              <a:gd name="connsiteX64" fmla="*/ 946150 w 1016000"/>
              <a:gd name="connsiteY64" fmla="*/ 1454150 h 2501900"/>
              <a:gd name="connsiteX65" fmla="*/ 990600 w 1016000"/>
              <a:gd name="connsiteY65" fmla="*/ 1327150 h 2501900"/>
              <a:gd name="connsiteX66" fmla="*/ 939800 w 1016000"/>
              <a:gd name="connsiteY66" fmla="*/ 1257300 h 2501900"/>
              <a:gd name="connsiteX67" fmla="*/ 901700 w 1016000"/>
              <a:gd name="connsiteY67" fmla="*/ 1041400 h 2501900"/>
              <a:gd name="connsiteX68" fmla="*/ 800100 w 1016000"/>
              <a:gd name="connsiteY68" fmla="*/ 901700 h 2501900"/>
              <a:gd name="connsiteX69" fmla="*/ 717550 w 1016000"/>
              <a:gd name="connsiteY69" fmla="*/ 698500 h 250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016000" h="2501900">
                <a:moveTo>
                  <a:pt x="717550" y="698500"/>
                </a:moveTo>
                <a:lnTo>
                  <a:pt x="450850" y="698500"/>
                </a:lnTo>
                <a:lnTo>
                  <a:pt x="476250" y="654050"/>
                </a:lnTo>
                <a:lnTo>
                  <a:pt x="520700" y="654050"/>
                </a:lnTo>
                <a:lnTo>
                  <a:pt x="546100" y="546100"/>
                </a:lnTo>
                <a:lnTo>
                  <a:pt x="533400" y="495300"/>
                </a:lnTo>
                <a:lnTo>
                  <a:pt x="514350" y="400050"/>
                </a:lnTo>
                <a:lnTo>
                  <a:pt x="514350" y="292100"/>
                </a:lnTo>
                <a:lnTo>
                  <a:pt x="463550" y="254000"/>
                </a:lnTo>
                <a:lnTo>
                  <a:pt x="368300" y="254000"/>
                </a:lnTo>
                <a:lnTo>
                  <a:pt x="381000" y="57150"/>
                </a:lnTo>
                <a:lnTo>
                  <a:pt x="298450" y="57150"/>
                </a:lnTo>
                <a:lnTo>
                  <a:pt x="298450" y="19050"/>
                </a:lnTo>
                <a:lnTo>
                  <a:pt x="222250" y="0"/>
                </a:lnTo>
                <a:lnTo>
                  <a:pt x="133350" y="19050"/>
                </a:lnTo>
                <a:lnTo>
                  <a:pt x="133350" y="63500"/>
                </a:lnTo>
                <a:lnTo>
                  <a:pt x="114300" y="82550"/>
                </a:lnTo>
                <a:lnTo>
                  <a:pt x="101600" y="120650"/>
                </a:lnTo>
                <a:lnTo>
                  <a:pt x="57150" y="127000"/>
                </a:lnTo>
                <a:lnTo>
                  <a:pt x="44450" y="171450"/>
                </a:lnTo>
                <a:lnTo>
                  <a:pt x="133350" y="247650"/>
                </a:lnTo>
                <a:lnTo>
                  <a:pt x="25400" y="323850"/>
                </a:lnTo>
                <a:lnTo>
                  <a:pt x="6350" y="298450"/>
                </a:lnTo>
                <a:lnTo>
                  <a:pt x="6350" y="368300"/>
                </a:lnTo>
                <a:lnTo>
                  <a:pt x="0" y="444500"/>
                </a:lnTo>
                <a:lnTo>
                  <a:pt x="19050" y="508000"/>
                </a:lnTo>
                <a:lnTo>
                  <a:pt x="95250" y="539750"/>
                </a:lnTo>
                <a:lnTo>
                  <a:pt x="120650" y="603250"/>
                </a:lnTo>
                <a:lnTo>
                  <a:pt x="82550" y="673100"/>
                </a:lnTo>
                <a:lnTo>
                  <a:pt x="101600" y="749300"/>
                </a:lnTo>
                <a:lnTo>
                  <a:pt x="127000" y="831850"/>
                </a:lnTo>
                <a:lnTo>
                  <a:pt x="127000" y="831850"/>
                </a:lnTo>
                <a:lnTo>
                  <a:pt x="196850" y="958850"/>
                </a:lnTo>
                <a:lnTo>
                  <a:pt x="234950" y="1054100"/>
                </a:lnTo>
                <a:lnTo>
                  <a:pt x="234950" y="1054100"/>
                </a:lnTo>
                <a:lnTo>
                  <a:pt x="114300" y="1143000"/>
                </a:lnTo>
                <a:lnTo>
                  <a:pt x="50800" y="1206500"/>
                </a:lnTo>
                <a:lnTo>
                  <a:pt x="50800" y="1270000"/>
                </a:lnTo>
                <a:lnTo>
                  <a:pt x="114300" y="1422400"/>
                </a:lnTo>
                <a:lnTo>
                  <a:pt x="127000" y="1504950"/>
                </a:lnTo>
                <a:lnTo>
                  <a:pt x="120650" y="1625600"/>
                </a:lnTo>
                <a:lnTo>
                  <a:pt x="139700" y="1733550"/>
                </a:lnTo>
                <a:lnTo>
                  <a:pt x="234950" y="1841500"/>
                </a:lnTo>
                <a:lnTo>
                  <a:pt x="234950" y="1892300"/>
                </a:lnTo>
                <a:lnTo>
                  <a:pt x="114300" y="1911350"/>
                </a:lnTo>
                <a:lnTo>
                  <a:pt x="95250" y="2012950"/>
                </a:lnTo>
                <a:lnTo>
                  <a:pt x="101600" y="2051050"/>
                </a:lnTo>
                <a:lnTo>
                  <a:pt x="76200" y="2178050"/>
                </a:lnTo>
                <a:lnTo>
                  <a:pt x="0" y="2292350"/>
                </a:lnTo>
                <a:lnTo>
                  <a:pt x="107950" y="2387600"/>
                </a:lnTo>
                <a:lnTo>
                  <a:pt x="171450" y="2489200"/>
                </a:lnTo>
                <a:lnTo>
                  <a:pt x="406400" y="2495550"/>
                </a:lnTo>
                <a:lnTo>
                  <a:pt x="577850" y="2501900"/>
                </a:lnTo>
                <a:lnTo>
                  <a:pt x="666750" y="2457450"/>
                </a:lnTo>
                <a:lnTo>
                  <a:pt x="615950" y="2355850"/>
                </a:lnTo>
                <a:lnTo>
                  <a:pt x="717550" y="2349500"/>
                </a:lnTo>
                <a:lnTo>
                  <a:pt x="666750" y="2260600"/>
                </a:lnTo>
                <a:lnTo>
                  <a:pt x="730250" y="2139950"/>
                </a:lnTo>
                <a:lnTo>
                  <a:pt x="781050" y="1987550"/>
                </a:lnTo>
                <a:lnTo>
                  <a:pt x="863600" y="1943100"/>
                </a:lnTo>
                <a:lnTo>
                  <a:pt x="920750" y="1905000"/>
                </a:lnTo>
                <a:lnTo>
                  <a:pt x="977900" y="1752600"/>
                </a:lnTo>
                <a:lnTo>
                  <a:pt x="1016000" y="1657350"/>
                </a:lnTo>
                <a:lnTo>
                  <a:pt x="939800" y="1543050"/>
                </a:lnTo>
                <a:lnTo>
                  <a:pt x="946150" y="1454150"/>
                </a:lnTo>
                <a:lnTo>
                  <a:pt x="990600" y="1327150"/>
                </a:lnTo>
                <a:lnTo>
                  <a:pt x="939800" y="1257300"/>
                </a:lnTo>
                <a:lnTo>
                  <a:pt x="901700" y="1041400"/>
                </a:lnTo>
                <a:lnTo>
                  <a:pt x="800100" y="901700"/>
                </a:lnTo>
                <a:lnTo>
                  <a:pt x="717550" y="6985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9" name="Rectangle 870"/>
          <p:cNvSpPr>
            <a:spLocks noChangeArrowheads="1"/>
          </p:cNvSpPr>
          <p:nvPr/>
        </p:nvSpPr>
        <p:spPr bwMode="auto">
          <a:xfrm>
            <a:off x="5851654" y="5338254"/>
            <a:ext cx="58452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4643438" y="3922261"/>
            <a:ext cx="666750" cy="894669"/>
          </a:xfrm>
          <a:custGeom>
            <a:avLst/>
            <a:gdLst>
              <a:gd name="connsiteX0" fmla="*/ 381000 w 933450"/>
              <a:gd name="connsiteY0" fmla="*/ 223837 h 1252537"/>
              <a:gd name="connsiteX1" fmla="*/ 357187 w 933450"/>
              <a:gd name="connsiteY1" fmla="*/ 114300 h 1252537"/>
              <a:gd name="connsiteX2" fmla="*/ 261937 w 933450"/>
              <a:gd name="connsiteY2" fmla="*/ 142875 h 1252537"/>
              <a:gd name="connsiteX3" fmla="*/ 257175 w 933450"/>
              <a:gd name="connsiteY3" fmla="*/ 204787 h 1252537"/>
              <a:gd name="connsiteX4" fmla="*/ 219075 w 933450"/>
              <a:gd name="connsiteY4" fmla="*/ 157162 h 1252537"/>
              <a:gd name="connsiteX5" fmla="*/ 247650 w 933450"/>
              <a:gd name="connsiteY5" fmla="*/ 114300 h 1252537"/>
              <a:gd name="connsiteX6" fmla="*/ 304800 w 933450"/>
              <a:gd name="connsiteY6" fmla="*/ 52387 h 1252537"/>
              <a:gd name="connsiteX7" fmla="*/ 228600 w 933450"/>
              <a:gd name="connsiteY7" fmla="*/ 4762 h 1252537"/>
              <a:gd name="connsiteX8" fmla="*/ 128587 w 933450"/>
              <a:gd name="connsiteY8" fmla="*/ 0 h 1252537"/>
              <a:gd name="connsiteX9" fmla="*/ 57150 w 933450"/>
              <a:gd name="connsiteY9" fmla="*/ 0 h 1252537"/>
              <a:gd name="connsiteX10" fmla="*/ 4762 w 933450"/>
              <a:gd name="connsiteY10" fmla="*/ 28575 h 1252537"/>
              <a:gd name="connsiteX11" fmla="*/ 0 w 933450"/>
              <a:gd name="connsiteY11" fmla="*/ 85725 h 1252537"/>
              <a:gd name="connsiteX12" fmla="*/ 9525 w 933450"/>
              <a:gd name="connsiteY12" fmla="*/ 157162 h 1252537"/>
              <a:gd name="connsiteX13" fmla="*/ 90487 w 933450"/>
              <a:gd name="connsiteY13" fmla="*/ 185737 h 1252537"/>
              <a:gd name="connsiteX14" fmla="*/ 109537 w 933450"/>
              <a:gd name="connsiteY14" fmla="*/ 223837 h 1252537"/>
              <a:gd name="connsiteX15" fmla="*/ 157162 w 933450"/>
              <a:gd name="connsiteY15" fmla="*/ 276225 h 1252537"/>
              <a:gd name="connsiteX16" fmla="*/ 223837 w 933450"/>
              <a:gd name="connsiteY16" fmla="*/ 333375 h 1252537"/>
              <a:gd name="connsiteX17" fmla="*/ 242887 w 933450"/>
              <a:gd name="connsiteY17" fmla="*/ 361950 h 1252537"/>
              <a:gd name="connsiteX18" fmla="*/ 285750 w 933450"/>
              <a:gd name="connsiteY18" fmla="*/ 395287 h 1252537"/>
              <a:gd name="connsiteX19" fmla="*/ 223837 w 933450"/>
              <a:gd name="connsiteY19" fmla="*/ 466725 h 1252537"/>
              <a:gd name="connsiteX20" fmla="*/ 152400 w 933450"/>
              <a:gd name="connsiteY20" fmla="*/ 500062 h 1252537"/>
              <a:gd name="connsiteX21" fmla="*/ 142875 w 933450"/>
              <a:gd name="connsiteY21" fmla="*/ 547687 h 1252537"/>
              <a:gd name="connsiteX22" fmla="*/ 85725 w 933450"/>
              <a:gd name="connsiteY22" fmla="*/ 552450 h 1252537"/>
              <a:gd name="connsiteX23" fmla="*/ 90487 w 933450"/>
              <a:gd name="connsiteY23" fmla="*/ 590550 h 1252537"/>
              <a:gd name="connsiteX24" fmla="*/ 152400 w 933450"/>
              <a:gd name="connsiteY24" fmla="*/ 623887 h 1252537"/>
              <a:gd name="connsiteX25" fmla="*/ 223837 w 933450"/>
              <a:gd name="connsiteY25" fmla="*/ 628650 h 1252537"/>
              <a:gd name="connsiteX26" fmla="*/ 204787 w 933450"/>
              <a:gd name="connsiteY26" fmla="*/ 709612 h 1252537"/>
              <a:gd name="connsiteX27" fmla="*/ 142875 w 933450"/>
              <a:gd name="connsiteY27" fmla="*/ 790575 h 1252537"/>
              <a:gd name="connsiteX28" fmla="*/ 109537 w 933450"/>
              <a:gd name="connsiteY28" fmla="*/ 871537 h 1252537"/>
              <a:gd name="connsiteX29" fmla="*/ 90487 w 933450"/>
              <a:gd name="connsiteY29" fmla="*/ 938212 h 1252537"/>
              <a:gd name="connsiteX30" fmla="*/ 119062 w 933450"/>
              <a:gd name="connsiteY30" fmla="*/ 985837 h 1252537"/>
              <a:gd name="connsiteX31" fmla="*/ 228600 w 933450"/>
              <a:gd name="connsiteY31" fmla="*/ 1000125 h 1252537"/>
              <a:gd name="connsiteX32" fmla="*/ 295275 w 933450"/>
              <a:gd name="connsiteY32" fmla="*/ 900112 h 1252537"/>
              <a:gd name="connsiteX33" fmla="*/ 333375 w 933450"/>
              <a:gd name="connsiteY33" fmla="*/ 928687 h 1252537"/>
              <a:gd name="connsiteX34" fmla="*/ 400050 w 933450"/>
              <a:gd name="connsiteY34" fmla="*/ 933450 h 1252537"/>
              <a:gd name="connsiteX35" fmla="*/ 438150 w 933450"/>
              <a:gd name="connsiteY35" fmla="*/ 923925 h 1252537"/>
              <a:gd name="connsiteX36" fmla="*/ 466725 w 933450"/>
              <a:gd name="connsiteY36" fmla="*/ 938212 h 1252537"/>
              <a:gd name="connsiteX37" fmla="*/ 500062 w 933450"/>
              <a:gd name="connsiteY37" fmla="*/ 1014412 h 1252537"/>
              <a:gd name="connsiteX38" fmla="*/ 514350 w 933450"/>
              <a:gd name="connsiteY38" fmla="*/ 1100137 h 1252537"/>
              <a:gd name="connsiteX39" fmla="*/ 557212 w 933450"/>
              <a:gd name="connsiteY39" fmla="*/ 1166812 h 1252537"/>
              <a:gd name="connsiteX40" fmla="*/ 561975 w 933450"/>
              <a:gd name="connsiteY40" fmla="*/ 1228725 h 1252537"/>
              <a:gd name="connsiteX41" fmla="*/ 652462 w 933450"/>
              <a:gd name="connsiteY41" fmla="*/ 1252537 h 1252537"/>
              <a:gd name="connsiteX42" fmla="*/ 647700 w 933450"/>
              <a:gd name="connsiteY42" fmla="*/ 1181100 h 1252537"/>
              <a:gd name="connsiteX43" fmla="*/ 628650 w 933450"/>
              <a:gd name="connsiteY43" fmla="*/ 1081087 h 1252537"/>
              <a:gd name="connsiteX44" fmla="*/ 623887 w 933450"/>
              <a:gd name="connsiteY44" fmla="*/ 1028700 h 1252537"/>
              <a:gd name="connsiteX45" fmla="*/ 671512 w 933450"/>
              <a:gd name="connsiteY45" fmla="*/ 976312 h 1252537"/>
              <a:gd name="connsiteX46" fmla="*/ 723900 w 933450"/>
              <a:gd name="connsiteY46" fmla="*/ 1014412 h 1252537"/>
              <a:gd name="connsiteX47" fmla="*/ 771525 w 933450"/>
              <a:gd name="connsiteY47" fmla="*/ 1038225 h 1252537"/>
              <a:gd name="connsiteX48" fmla="*/ 757237 w 933450"/>
              <a:gd name="connsiteY48" fmla="*/ 947737 h 1252537"/>
              <a:gd name="connsiteX49" fmla="*/ 733425 w 933450"/>
              <a:gd name="connsiteY49" fmla="*/ 885825 h 1252537"/>
              <a:gd name="connsiteX50" fmla="*/ 762000 w 933450"/>
              <a:gd name="connsiteY50" fmla="*/ 828675 h 1252537"/>
              <a:gd name="connsiteX51" fmla="*/ 762000 w 933450"/>
              <a:gd name="connsiteY51" fmla="*/ 766762 h 1252537"/>
              <a:gd name="connsiteX52" fmla="*/ 795337 w 933450"/>
              <a:gd name="connsiteY52" fmla="*/ 747712 h 1252537"/>
              <a:gd name="connsiteX53" fmla="*/ 842962 w 933450"/>
              <a:gd name="connsiteY53" fmla="*/ 747712 h 1252537"/>
              <a:gd name="connsiteX54" fmla="*/ 881062 w 933450"/>
              <a:gd name="connsiteY54" fmla="*/ 757237 h 1252537"/>
              <a:gd name="connsiteX55" fmla="*/ 933450 w 933450"/>
              <a:gd name="connsiteY55" fmla="*/ 709612 h 1252537"/>
              <a:gd name="connsiteX56" fmla="*/ 923925 w 933450"/>
              <a:gd name="connsiteY56" fmla="*/ 661987 h 1252537"/>
              <a:gd name="connsiteX57" fmla="*/ 852487 w 933450"/>
              <a:gd name="connsiteY57" fmla="*/ 585787 h 1252537"/>
              <a:gd name="connsiteX58" fmla="*/ 790575 w 933450"/>
              <a:gd name="connsiteY58" fmla="*/ 504825 h 1252537"/>
              <a:gd name="connsiteX59" fmla="*/ 876300 w 933450"/>
              <a:gd name="connsiteY59" fmla="*/ 500062 h 1252537"/>
              <a:gd name="connsiteX60" fmla="*/ 838200 w 933450"/>
              <a:gd name="connsiteY60" fmla="*/ 452437 h 1252537"/>
              <a:gd name="connsiteX61" fmla="*/ 795337 w 933450"/>
              <a:gd name="connsiteY61" fmla="*/ 371475 h 1252537"/>
              <a:gd name="connsiteX62" fmla="*/ 819150 w 933450"/>
              <a:gd name="connsiteY62" fmla="*/ 342900 h 1252537"/>
              <a:gd name="connsiteX63" fmla="*/ 804862 w 933450"/>
              <a:gd name="connsiteY63" fmla="*/ 280987 h 1252537"/>
              <a:gd name="connsiteX64" fmla="*/ 752475 w 933450"/>
              <a:gd name="connsiteY64" fmla="*/ 271462 h 1252537"/>
              <a:gd name="connsiteX65" fmla="*/ 747712 w 933450"/>
              <a:gd name="connsiteY65" fmla="*/ 133350 h 1252537"/>
              <a:gd name="connsiteX66" fmla="*/ 695325 w 933450"/>
              <a:gd name="connsiteY66" fmla="*/ 52387 h 1252537"/>
              <a:gd name="connsiteX67" fmla="*/ 619125 w 933450"/>
              <a:gd name="connsiteY67" fmla="*/ 95250 h 1252537"/>
              <a:gd name="connsiteX68" fmla="*/ 542925 w 933450"/>
              <a:gd name="connsiteY68" fmla="*/ 114300 h 1252537"/>
              <a:gd name="connsiteX69" fmla="*/ 495300 w 933450"/>
              <a:gd name="connsiteY69" fmla="*/ 133350 h 1252537"/>
              <a:gd name="connsiteX70" fmla="*/ 485775 w 933450"/>
              <a:gd name="connsiteY70" fmla="*/ 176212 h 1252537"/>
              <a:gd name="connsiteX71" fmla="*/ 381000 w 933450"/>
              <a:gd name="connsiteY71" fmla="*/ 223837 h 125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933450" h="1252537">
                <a:moveTo>
                  <a:pt x="381000" y="223837"/>
                </a:moveTo>
                <a:lnTo>
                  <a:pt x="357187" y="114300"/>
                </a:lnTo>
                <a:lnTo>
                  <a:pt x="261937" y="142875"/>
                </a:lnTo>
                <a:lnTo>
                  <a:pt x="257175" y="204787"/>
                </a:lnTo>
                <a:lnTo>
                  <a:pt x="219075" y="157162"/>
                </a:lnTo>
                <a:lnTo>
                  <a:pt x="247650" y="114300"/>
                </a:lnTo>
                <a:lnTo>
                  <a:pt x="304800" y="52387"/>
                </a:lnTo>
                <a:lnTo>
                  <a:pt x="228600" y="4762"/>
                </a:lnTo>
                <a:lnTo>
                  <a:pt x="128587" y="0"/>
                </a:lnTo>
                <a:lnTo>
                  <a:pt x="57150" y="0"/>
                </a:lnTo>
                <a:lnTo>
                  <a:pt x="4762" y="28575"/>
                </a:lnTo>
                <a:lnTo>
                  <a:pt x="0" y="85725"/>
                </a:lnTo>
                <a:lnTo>
                  <a:pt x="9525" y="157162"/>
                </a:lnTo>
                <a:lnTo>
                  <a:pt x="90487" y="185737"/>
                </a:lnTo>
                <a:lnTo>
                  <a:pt x="109537" y="223837"/>
                </a:lnTo>
                <a:lnTo>
                  <a:pt x="157162" y="276225"/>
                </a:lnTo>
                <a:lnTo>
                  <a:pt x="223837" y="333375"/>
                </a:lnTo>
                <a:lnTo>
                  <a:pt x="242887" y="361950"/>
                </a:lnTo>
                <a:lnTo>
                  <a:pt x="285750" y="395287"/>
                </a:lnTo>
                <a:lnTo>
                  <a:pt x="223837" y="466725"/>
                </a:lnTo>
                <a:lnTo>
                  <a:pt x="152400" y="500062"/>
                </a:lnTo>
                <a:lnTo>
                  <a:pt x="142875" y="547687"/>
                </a:lnTo>
                <a:lnTo>
                  <a:pt x="85725" y="552450"/>
                </a:lnTo>
                <a:lnTo>
                  <a:pt x="90487" y="590550"/>
                </a:lnTo>
                <a:lnTo>
                  <a:pt x="152400" y="623887"/>
                </a:lnTo>
                <a:lnTo>
                  <a:pt x="223837" y="628650"/>
                </a:lnTo>
                <a:lnTo>
                  <a:pt x="204787" y="709612"/>
                </a:lnTo>
                <a:lnTo>
                  <a:pt x="142875" y="790575"/>
                </a:lnTo>
                <a:lnTo>
                  <a:pt x="109537" y="871537"/>
                </a:lnTo>
                <a:lnTo>
                  <a:pt x="90487" y="938212"/>
                </a:lnTo>
                <a:lnTo>
                  <a:pt x="119062" y="985837"/>
                </a:lnTo>
                <a:lnTo>
                  <a:pt x="228600" y="1000125"/>
                </a:lnTo>
                <a:lnTo>
                  <a:pt x="295275" y="900112"/>
                </a:lnTo>
                <a:lnTo>
                  <a:pt x="333375" y="928687"/>
                </a:lnTo>
                <a:lnTo>
                  <a:pt x="400050" y="933450"/>
                </a:lnTo>
                <a:lnTo>
                  <a:pt x="438150" y="923925"/>
                </a:lnTo>
                <a:lnTo>
                  <a:pt x="466725" y="938212"/>
                </a:lnTo>
                <a:lnTo>
                  <a:pt x="500062" y="1014412"/>
                </a:lnTo>
                <a:lnTo>
                  <a:pt x="514350" y="1100137"/>
                </a:lnTo>
                <a:lnTo>
                  <a:pt x="557212" y="1166812"/>
                </a:lnTo>
                <a:lnTo>
                  <a:pt x="561975" y="1228725"/>
                </a:lnTo>
                <a:lnTo>
                  <a:pt x="652462" y="1252537"/>
                </a:lnTo>
                <a:lnTo>
                  <a:pt x="647700" y="1181100"/>
                </a:lnTo>
                <a:lnTo>
                  <a:pt x="628650" y="1081087"/>
                </a:lnTo>
                <a:lnTo>
                  <a:pt x="623887" y="1028700"/>
                </a:lnTo>
                <a:lnTo>
                  <a:pt x="671512" y="976312"/>
                </a:lnTo>
                <a:lnTo>
                  <a:pt x="723900" y="1014412"/>
                </a:lnTo>
                <a:lnTo>
                  <a:pt x="771525" y="1038225"/>
                </a:lnTo>
                <a:lnTo>
                  <a:pt x="757237" y="947737"/>
                </a:lnTo>
                <a:lnTo>
                  <a:pt x="733425" y="885825"/>
                </a:lnTo>
                <a:lnTo>
                  <a:pt x="762000" y="828675"/>
                </a:lnTo>
                <a:lnTo>
                  <a:pt x="762000" y="766762"/>
                </a:lnTo>
                <a:lnTo>
                  <a:pt x="795337" y="747712"/>
                </a:lnTo>
                <a:lnTo>
                  <a:pt x="842962" y="747712"/>
                </a:lnTo>
                <a:lnTo>
                  <a:pt x="881062" y="757237"/>
                </a:lnTo>
                <a:lnTo>
                  <a:pt x="933450" y="709612"/>
                </a:lnTo>
                <a:lnTo>
                  <a:pt x="923925" y="661987"/>
                </a:lnTo>
                <a:lnTo>
                  <a:pt x="852487" y="585787"/>
                </a:lnTo>
                <a:lnTo>
                  <a:pt x="790575" y="504825"/>
                </a:lnTo>
                <a:lnTo>
                  <a:pt x="876300" y="500062"/>
                </a:lnTo>
                <a:lnTo>
                  <a:pt x="838200" y="452437"/>
                </a:lnTo>
                <a:lnTo>
                  <a:pt x="795337" y="371475"/>
                </a:lnTo>
                <a:lnTo>
                  <a:pt x="819150" y="342900"/>
                </a:lnTo>
                <a:lnTo>
                  <a:pt x="804862" y="280987"/>
                </a:lnTo>
                <a:lnTo>
                  <a:pt x="752475" y="271462"/>
                </a:lnTo>
                <a:lnTo>
                  <a:pt x="747712" y="133350"/>
                </a:lnTo>
                <a:lnTo>
                  <a:pt x="695325" y="52387"/>
                </a:lnTo>
                <a:lnTo>
                  <a:pt x="619125" y="95250"/>
                </a:lnTo>
                <a:lnTo>
                  <a:pt x="542925" y="114300"/>
                </a:lnTo>
                <a:lnTo>
                  <a:pt x="495300" y="133350"/>
                </a:lnTo>
                <a:lnTo>
                  <a:pt x="485775" y="176212"/>
                </a:lnTo>
                <a:lnTo>
                  <a:pt x="381000" y="223837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2" name="Rectangle 704"/>
          <p:cNvSpPr>
            <a:spLocks noChangeArrowheads="1"/>
          </p:cNvSpPr>
          <p:nvPr/>
        </p:nvSpPr>
        <p:spPr bwMode="auto">
          <a:xfrm>
            <a:off x="4770264" y="4270732"/>
            <a:ext cx="59471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4418920" y="4572001"/>
            <a:ext cx="993322" cy="1200831"/>
          </a:xfrm>
          <a:custGeom>
            <a:avLst/>
            <a:gdLst>
              <a:gd name="connsiteX0" fmla="*/ 390525 w 1390650"/>
              <a:gd name="connsiteY0" fmla="*/ 4763 h 1681163"/>
              <a:gd name="connsiteX1" fmla="*/ 309562 w 1390650"/>
              <a:gd name="connsiteY1" fmla="*/ 42863 h 1681163"/>
              <a:gd name="connsiteX2" fmla="*/ 276225 w 1390650"/>
              <a:gd name="connsiteY2" fmla="*/ 133350 h 1681163"/>
              <a:gd name="connsiteX3" fmla="*/ 261937 w 1390650"/>
              <a:gd name="connsiteY3" fmla="*/ 180975 h 1681163"/>
              <a:gd name="connsiteX4" fmla="*/ 190500 w 1390650"/>
              <a:gd name="connsiteY4" fmla="*/ 204788 h 1681163"/>
              <a:gd name="connsiteX5" fmla="*/ 133350 w 1390650"/>
              <a:gd name="connsiteY5" fmla="*/ 233363 h 1681163"/>
              <a:gd name="connsiteX6" fmla="*/ 95250 w 1390650"/>
              <a:gd name="connsiteY6" fmla="*/ 295275 h 1681163"/>
              <a:gd name="connsiteX7" fmla="*/ 214312 w 1390650"/>
              <a:gd name="connsiteY7" fmla="*/ 366713 h 1681163"/>
              <a:gd name="connsiteX8" fmla="*/ 238125 w 1390650"/>
              <a:gd name="connsiteY8" fmla="*/ 376238 h 1681163"/>
              <a:gd name="connsiteX9" fmla="*/ 123825 w 1390650"/>
              <a:gd name="connsiteY9" fmla="*/ 476250 h 1681163"/>
              <a:gd name="connsiteX10" fmla="*/ 9525 w 1390650"/>
              <a:gd name="connsiteY10" fmla="*/ 481013 h 1681163"/>
              <a:gd name="connsiteX11" fmla="*/ 0 w 1390650"/>
              <a:gd name="connsiteY11" fmla="*/ 542925 h 1681163"/>
              <a:gd name="connsiteX12" fmla="*/ 119062 w 1390650"/>
              <a:gd name="connsiteY12" fmla="*/ 590550 h 1681163"/>
              <a:gd name="connsiteX13" fmla="*/ 285750 w 1390650"/>
              <a:gd name="connsiteY13" fmla="*/ 647700 h 1681163"/>
              <a:gd name="connsiteX14" fmla="*/ 328612 w 1390650"/>
              <a:gd name="connsiteY14" fmla="*/ 733425 h 1681163"/>
              <a:gd name="connsiteX15" fmla="*/ 366712 w 1390650"/>
              <a:gd name="connsiteY15" fmla="*/ 828675 h 1681163"/>
              <a:gd name="connsiteX16" fmla="*/ 461962 w 1390650"/>
              <a:gd name="connsiteY16" fmla="*/ 862013 h 1681163"/>
              <a:gd name="connsiteX17" fmla="*/ 485775 w 1390650"/>
              <a:gd name="connsiteY17" fmla="*/ 933450 h 1681163"/>
              <a:gd name="connsiteX18" fmla="*/ 471487 w 1390650"/>
              <a:gd name="connsiteY18" fmla="*/ 1038225 h 1681163"/>
              <a:gd name="connsiteX19" fmla="*/ 471487 w 1390650"/>
              <a:gd name="connsiteY19" fmla="*/ 1147763 h 1681163"/>
              <a:gd name="connsiteX20" fmla="*/ 495300 w 1390650"/>
              <a:gd name="connsiteY20" fmla="*/ 1257300 h 1681163"/>
              <a:gd name="connsiteX21" fmla="*/ 361950 w 1390650"/>
              <a:gd name="connsiteY21" fmla="*/ 1314450 h 1681163"/>
              <a:gd name="connsiteX22" fmla="*/ 381000 w 1390650"/>
              <a:gd name="connsiteY22" fmla="*/ 1366838 h 1681163"/>
              <a:gd name="connsiteX23" fmla="*/ 409575 w 1390650"/>
              <a:gd name="connsiteY23" fmla="*/ 1400175 h 1681163"/>
              <a:gd name="connsiteX24" fmla="*/ 504825 w 1390650"/>
              <a:gd name="connsiteY24" fmla="*/ 1443038 h 1681163"/>
              <a:gd name="connsiteX25" fmla="*/ 614362 w 1390650"/>
              <a:gd name="connsiteY25" fmla="*/ 1500188 h 1681163"/>
              <a:gd name="connsiteX26" fmla="*/ 704850 w 1390650"/>
              <a:gd name="connsiteY26" fmla="*/ 1538288 h 1681163"/>
              <a:gd name="connsiteX27" fmla="*/ 723900 w 1390650"/>
              <a:gd name="connsiteY27" fmla="*/ 1619250 h 1681163"/>
              <a:gd name="connsiteX28" fmla="*/ 828675 w 1390650"/>
              <a:gd name="connsiteY28" fmla="*/ 1681163 h 1681163"/>
              <a:gd name="connsiteX29" fmla="*/ 866775 w 1390650"/>
              <a:gd name="connsiteY29" fmla="*/ 1662113 h 1681163"/>
              <a:gd name="connsiteX30" fmla="*/ 842962 w 1390650"/>
              <a:gd name="connsiteY30" fmla="*/ 1609725 h 1681163"/>
              <a:gd name="connsiteX31" fmla="*/ 895350 w 1390650"/>
              <a:gd name="connsiteY31" fmla="*/ 1547813 h 1681163"/>
              <a:gd name="connsiteX32" fmla="*/ 857250 w 1390650"/>
              <a:gd name="connsiteY32" fmla="*/ 1490663 h 1681163"/>
              <a:gd name="connsiteX33" fmla="*/ 914400 w 1390650"/>
              <a:gd name="connsiteY33" fmla="*/ 1371600 h 1681163"/>
              <a:gd name="connsiteX34" fmla="*/ 923925 w 1390650"/>
              <a:gd name="connsiteY34" fmla="*/ 1276350 h 1681163"/>
              <a:gd name="connsiteX35" fmla="*/ 852487 w 1390650"/>
              <a:gd name="connsiteY35" fmla="*/ 1219200 h 1681163"/>
              <a:gd name="connsiteX36" fmla="*/ 785812 w 1390650"/>
              <a:gd name="connsiteY36" fmla="*/ 1152525 h 1681163"/>
              <a:gd name="connsiteX37" fmla="*/ 819150 w 1390650"/>
              <a:gd name="connsiteY37" fmla="*/ 1114425 h 1681163"/>
              <a:gd name="connsiteX38" fmla="*/ 900112 w 1390650"/>
              <a:gd name="connsiteY38" fmla="*/ 1100138 h 1681163"/>
              <a:gd name="connsiteX39" fmla="*/ 976312 w 1390650"/>
              <a:gd name="connsiteY39" fmla="*/ 1095375 h 1681163"/>
              <a:gd name="connsiteX40" fmla="*/ 1000125 w 1390650"/>
              <a:gd name="connsiteY40" fmla="*/ 1138238 h 1681163"/>
              <a:gd name="connsiteX41" fmla="*/ 1047750 w 1390650"/>
              <a:gd name="connsiteY41" fmla="*/ 1214438 h 1681163"/>
              <a:gd name="connsiteX42" fmla="*/ 1090612 w 1390650"/>
              <a:gd name="connsiteY42" fmla="*/ 1262063 h 1681163"/>
              <a:gd name="connsiteX43" fmla="*/ 1171575 w 1390650"/>
              <a:gd name="connsiteY43" fmla="*/ 1285875 h 1681163"/>
              <a:gd name="connsiteX44" fmla="*/ 1200150 w 1390650"/>
              <a:gd name="connsiteY44" fmla="*/ 1343025 h 1681163"/>
              <a:gd name="connsiteX45" fmla="*/ 1252537 w 1390650"/>
              <a:gd name="connsiteY45" fmla="*/ 1271588 h 1681163"/>
              <a:gd name="connsiteX46" fmla="*/ 1300162 w 1390650"/>
              <a:gd name="connsiteY46" fmla="*/ 1214438 h 1681163"/>
              <a:gd name="connsiteX47" fmla="*/ 1366837 w 1390650"/>
              <a:gd name="connsiteY47" fmla="*/ 1233488 h 1681163"/>
              <a:gd name="connsiteX48" fmla="*/ 1390650 w 1390650"/>
              <a:gd name="connsiteY48" fmla="*/ 1214438 h 1681163"/>
              <a:gd name="connsiteX49" fmla="*/ 1362075 w 1390650"/>
              <a:gd name="connsiteY49" fmla="*/ 1171575 h 1681163"/>
              <a:gd name="connsiteX50" fmla="*/ 1357312 w 1390650"/>
              <a:gd name="connsiteY50" fmla="*/ 1114425 h 1681163"/>
              <a:gd name="connsiteX51" fmla="*/ 1347787 w 1390650"/>
              <a:gd name="connsiteY51" fmla="*/ 1057275 h 1681163"/>
              <a:gd name="connsiteX52" fmla="*/ 1347787 w 1390650"/>
              <a:gd name="connsiteY52" fmla="*/ 990600 h 1681163"/>
              <a:gd name="connsiteX53" fmla="*/ 1376362 w 1390650"/>
              <a:gd name="connsiteY53" fmla="*/ 923925 h 1681163"/>
              <a:gd name="connsiteX54" fmla="*/ 1290637 w 1390650"/>
              <a:gd name="connsiteY54" fmla="*/ 900113 h 1681163"/>
              <a:gd name="connsiteX55" fmla="*/ 1190625 w 1390650"/>
              <a:gd name="connsiteY55" fmla="*/ 900113 h 1681163"/>
              <a:gd name="connsiteX56" fmla="*/ 1166812 w 1390650"/>
              <a:gd name="connsiteY56" fmla="*/ 804863 h 1681163"/>
              <a:gd name="connsiteX57" fmla="*/ 1157287 w 1390650"/>
              <a:gd name="connsiteY57" fmla="*/ 728663 h 1681163"/>
              <a:gd name="connsiteX58" fmla="*/ 1104900 w 1390650"/>
              <a:gd name="connsiteY58" fmla="*/ 709613 h 1681163"/>
              <a:gd name="connsiteX59" fmla="*/ 1038225 w 1390650"/>
              <a:gd name="connsiteY59" fmla="*/ 709613 h 1681163"/>
              <a:gd name="connsiteX60" fmla="*/ 971550 w 1390650"/>
              <a:gd name="connsiteY60" fmla="*/ 728663 h 1681163"/>
              <a:gd name="connsiteX61" fmla="*/ 957262 w 1390650"/>
              <a:gd name="connsiteY61" fmla="*/ 690563 h 1681163"/>
              <a:gd name="connsiteX62" fmla="*/ 990600 w 1390650"/>
              <a:gd name="connsiteY62" fmla="*/ 581025 h 1681163"/>
              <a:gd name="connsiteX63" fmla="*/ 976312 w 1390650"/>
              <a:gd name="connsiteY63" fmla="*/ 538163 h 1681163"/>
              <a:gd name="connsiteX64" fmla="*/ 1000125 w 1390650"/>
              <a:gd name="connsiteY64" fmla="*/ 471488 h 1681163"/>
              <a:gd name="connsiteX65" fmla="*/ 1009650 w 1390650"/>
              <a:gd name="connsiteY65" fmla="*/ 409575 h 1681163"/>
              <a:gd name="connsiteX66" fmla="*/ 1004887 w 1390650"/>
              <a:gd name="connsiteY66" fmla="*/ 285750 h 1681163"/>
              <a:gd name="connsiteX67" fmla="*/ 1004887 w 1390650"/>
              <a:gd name="connsiteY67" fmla="*/ 209550 h 1681163"/>
              <a:gd name="connsiteX68" fmla="*/ 1076325 w 1390650"/>
              <a:gd name="connsiteY68" fmla="*/ 138113 h 1681163"/>
              <a:gd name="connsiteX69" fmla="*/ 985837 w 1390650"/>
              <a:gd name="connsiteY69" fmla="*/ 76200 h 1681163"/>
              <a:gd name="connsiteX70" fmla="*/ 938212 w 1390650"/>
              <a:gd name="connsiteY70" fmla="*/ 133350 h 1681163"/>
              <a:gd name="connsiteX71" fmla="*/ 971550 w 1390650"/>
              <a:gd name="connsiteY71" fmla="*/ 333375 h 1681163"/>
              <a:gd name="connsiteX72" fmla="*/ 881062 w 1390650"/>
              <a:gd name="connsiteY72" fmla="*/ 323850 h 1681163"/>
              <a:gd name="connsiteX73" fmla="*/ 866775 w 1390650"/>
              <a:gd name="connsiteY73" fmla="*/ 214313 h 1681163"/>
              <a:gd name="connsiteX74" fmla="*/ 814387 w 1390650"/>
              <a:gd name="connsiteY74" fmla="*/ 152400 h 1681163"/>
              <a:gd name="connsiteX75" fmla="*/ 762000 w 1390650"/>
              <a:gd name="connsiteY75" fmla="*/ 9525 h 1681163"/>
              <a:gd name="connsiteX76" fmla="*/ 647700 w 1390650"/>
              <a:gd name="connsiteY76" fmla="*/ 14288 h 1681163"/>
              <a:gd name="connsiteX77" fmla="*/ 595312 w 1390650"/>
              <a:gd name="connsiteY77" fmla="*/ 0 h 1681163"/>
              <a:gd name="connsiteX78" fmla="*/ 547687 w 1390650"/>
              <a:gd name="connsiteY78" fmla="*/ 90488 h 1681163"/>
              <a:gd name="connsiteX79" fmla="*/ 485775 w 1390650"/>
              <a:gd name="connsiteY79" fmla="*/ 71438 h 1681163"/>
              <a:gd name="connsiteX80" fmla="*/ 423862 w 1390650"/>
              <a:gd name="connsiteY80" fmla="*/ 61913 h 1681163"/>
              <a:gd name="connsiteX81" fmla="*/ 390525 w 1390650"/>
              <a:gd name="connsiteY81" fmla="*/ 4763 h 168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390650" h="1681163">
                <a:moveTo>
                  <a:pt x="390525" y="4763"/>
                </a:moveTo>
                <a:lnTo>
                  <a:pt x="309562" y="42863"/>
                </a:lnTo>
                <a:lnTo>
                  <a:pt x="276225" y="133350"/>
                </a:lnTo>
                <a:lnTo>
                  <a:pt x="261937" y="180975"/>
                </a:lnTo>
                <a:lnTo>
                  <a:pt x="190500" y="204788"/>
                </a:lnTo>
                <a:lnTo>
                  <a:pt x="133350" y="233363"/>
                </a:lnTo>
                <a:lnTo>
                  <a:pt x="95250" y="295275"/>
                </a:lnTo>
                <a:lnTo>
                  <a:pt x="214312" y="366713"/>
                </a:lnTo>
                <a:lnTo>
                  <a:pt x="238125" y="376238"/>
                </a:lnTo>
                <a:lnTo>
                  <a:pt x="123825" y="476250"/>
                </a:lnTo>
                <a:lnTo>
                  <a:pt x="9525" y="481013"/>
                </a:lnTo>
                <a:lnTo>
                  <a:pt x="0" y="542925"/>
                </a:lnTo>
                <a:lnTo>
                  <a:pt x="119062" y="590550"/>
                </a:lnTo>
                <a:lnTo>
                  <a:pt x="285750" y="647700"/>
                </a:lnTo>
                <a:lnTo>
                  <a:pt x="328612" y="733425"/>
                </a:lnTo>
                <a:lnTo>
                  <a:pt x="366712" y="828675"/>
                </a:lnTo>
                <a:lnTo>
                  <a:pt x="461962" y="862013"/>
                </a:lnTo>
                <a:lnTo>
                  <a:pt x="485775" y="933450"/>
                </a:lnTo>
                <a:lnTo>
                  <a:pt x="471487" y="1038225"/>
                </a:lnTo>
                <a:lnTo>
                  <a:pt x="471487" y="1147763"/>
                </a:lnTo>
                <a:lnTo>
                  <a:pt x="495300" y="1257300"/>
                </a:lnTo>
                <a:lnTo>
                  <a:pt x="361950" y="1314450"/>
                </a:lnTo>
                <a:lnTo>
                  <a:pt x="381000" y="1366838"/>
                </a:lnTo>
                <a:lnTo>
                  <a:pt x="409575" y="1400175"/>
                </a:lnTo>
                <a:lnTo>
                  <a:pt x="504825" y="1443038"/>
                </a:lnTo>
                <a:lnTo>
                  <a:pt x="614362" y="1500188"/>
                </a:lnTo>
                <a:lnTo>
                  <a:pt x="704850" y="1538288"/>
                </a:lnTo>
                <a:lnTo>
                  <a:pt x="723900" y="1619250"/>
                </a:lnTo>
                <a:lnTo>
                  <a:pt x="828675" y="1681163"/>
                </a:lnTo>
                <a:lnTo>
                  <a:pt x="866775" y="1662113"/>
                </a:lnTo>
                <a:lnTo>
                  <a:pt x="842962" y="1609725"/>
                </a:lnTo>
                <a:lnTo>
                  <a:pt x="895350" y="1547813"/>
                </a:lnTo>
                <a:lnTo>
                  <a:pt x="857250" y="1490663"/>
                </a:lnTo>
                <a:lnTo>
                  <a:pt x="914400" y="1371600"/>
                </a:lnTo>
                <a:lnTo>
                  <a:pt x="923925" y="1276350"/>
                </a:lnTo>
                <a:lnTo>
                  <a:pt x="852487" y="1219200"/>
                </a:lnTo>
                <a:lnTo>
                  <a:pt x="785812" y="1152525"/>
                </a:lnTo>
                <a:lnTo>
                  <a:pt x="819150" y="1114425"/>
                </a:lnTo>
                <a:lnTo>
                  <a:pt x="900112" y="1100138"/>
                </a:lnTo>
                <a:lnTo>
                  <a:pt x="976312" y="1095375"/>
                </a:lnTo>
                <a:lnTo>
                  <a:pt x="1000125" y="1138238"/>
                </a:lnTo>
                <a:lnTo>
                  <a:pt x="1047750" y="1214438"/>
                </a:lnTo>
                <a:lnTo>
                  <a:pt x="1090612" y="1262063"/>
                </a:lnTo>
                <a:lnTo>
                  <a:pt x="1171575" y="1285875"/>
                </a:lnTo>
                <a:lnTo>
                  <a:pt x="1200150" y="1343025"/>
                </a:lnTo>
                <a:lnTo>
                  <a:pt x="1252537" y="1271588"/>
                </a:lnTo>
                <a:lnTo>
                  <a:pt x="1300162" y="1214438"/>
                </a:lnTo>
                <a:lnTo>
                  <a:pt x="1366837" y="1233488"/>
                </a:lnTo>
                <a:lnTo>
                  <a:pt x="1390650" y="1214438"/>
                </a:lnTo>
                <a:lnTo>
                  <a:pt x="1362075" y="1171575"/>
                </a:lnTo>
                <a:lnTo>
                  <a:pt x="1357312" y="1114425"/>
                </a:lnTo>
                <a:lnTo>
                  <a:pt x="1347787" y="1057275"/>
                </a:lnTo>
                <a:lnTo>
                  <a:pt x="1347787" y="990600"/>
                </a:lnTo>
                <a:lnTo>
                  <a:pt x="1376362" y="923925"/>
                </a:lnTo>
                <a:lnTo>
                  <a:pt x="1290637" y="900113"/>
                </a:lnTo>
                <a:lnTo>
                  <a:pt x="1190625" y="900113"/>
                </a:lnTo>
                <a:lnTo>
                  <a:pt x="1166812" y="804863"/>
                </a:lnTo>
                <a:lnTo>
                  <a:pt x="1157287" y="728663"/>
                </a:lnTo>
                <a:lnTo>
                  <a:pt x="1104900" y="709613"/>
                </a:lnTo>
                <a:lnTo>
                  <a:pt x="1038225" y="709613"/>
                </a:lnTo>
                <a:lnTo>
                  <a:pt x="971550" y="728663"/>
                </a:lnTo>
                <a:lnTo>
                  <a:pt x="957262" y="690563"/>
                </a:lnTo>
                <a:lnTo>
                  <a:pt x="990600" y="581025"/>
                </a:lnTo>
                <a:lnTo>
                  <a:pt x="976312" y="538163"/>
                </a:lnTo>
                <a:lnTo>
                  <a:pt x="1000125" y="471488"/>
                </a:lnTo>
                <a:lnTo>
                  <a:pt x="1009650" y="409575"/>
                </a:lnTo>
                <a:lnTo>
                  <a:pt x="1004887" y="285750"/>
                </a:lnTo>
                <a:lnTo>
                  <a:pt x="1004887" y="209550"/>
                </a:lnTo>
                <a:lnTo>
                  <a:pt x="1076325" y="138113"/>
                </a:lnTo>
                <a:lnTo>
                  <a:pt x="985837" y="76200"/>
                </a:lnTo>
                <a:lnTo>
                  <a:pt x="938212" y="133350"/>
                </a:lnTo>
                <a:lnTo>
                  <a:pt x="971550" y="333375"/>
                </a:lnTo>
                <a:lnTo>
                  <a:pt x="881062" y="323850"/>
                </a:lnTo>
                <a:lnTo>
                  <a:pt x="866775" y="214313"/>
                </a:lnTo>
                <a:lnTo>
                  <a:pt x="814387" y="152400"/>
                </a:lnTo>
                <a:lnTo>
                  <a:pt x="762000" y="9525"/>
                </a:lnTo>
                <a:lnTo>
                  <a:pt x="647700" y="14288"/>
                </a:lnTo>
                <a:lnTo>
                  <a:pt x="595312" y="0"/>
                </a:lnTo>
                <a:lnTo>
                  <a:pt x="547687" y="90488"/>
                </a:lnTo>
                <a:lnTo>
                  <a:pt x="485775" y="71438"/>
                </a:lnTo>
                <a:lnTo>
                  <a:pt x="423862" y="61913"/>
                </a:lnTo>
                <a:lnTo>
                  <a:pt x="390525" y="4763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4" name="Rectangle 704"/>
          <p:cNvSpPr>
            <a:spLocks noChangeArrowheads="1"/>
          </p:cNvSpPr>
          <p:nvPr/>
        </p:nvSpPr>
        <p:spPr bwMode="auto">
          <a:xfrm>
            <a:off x="4639568" y="4972029"/>
            <a:ext cx="54822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3588885" y="4816929"/>
            <a:ext cx="1177018" cy="806224"/>
          </a:xfrm>
          <a:custGeom>
            <a:avLst/>
            <a:gdLst>
              <a:gd name="connsiteX0" fmla="*/ 1133475 w 1647825"/>
              <a:gd name="connsiteY0" fmla="*/ 176213 h 1204913"/>
              <a:gd name="connsiteX1" fmla="*/ 981075 w 1647825"/>
              <a:gd name="connsiteY1" fmla="*/ 180975 h 1204913"/>
              <a:gd name="connsiteX2" fmla="*/ 928687 w 1647825"/>
              <a:gd name="connsiteY2" fmla="*/ 133350 h 1204913"/>
              <a:gd name="connsiteX3" fmla="*/ 838200 w 1647825"/>
              <a:gd name="connsiteY3" fmla="*/ 128588 h 1204913"/>
              <a:gd name="connsiteX4" fmla="*/ 781050 w 1647825"/>
              <a:gd name="connsiteY4" fmla="*/ 200025 h 1204913"/>
              <a:gd name="connsiteX5" fmla="*/ 704850 w 1647825"/>
              <a:gd name="connsiteY5" fmla="*/ 247650 h 1204913"/>
              <a:gd name="connsiteX6" fmla="*/ 623887 w 1647825"/>
              <a:gd name="connsiteY6" fmla="*/ 238125 h 1204913"/>
              <a:gd name="connsiteX7" fmla="*/ 533400 w 1647825"/>
              <a:gd name="connsiteY7" fmla="*/ 200025 h 1204913"/>
              <a:gd name="connsiteX8" fmla="*/ 652462 w 1647825"/>
              <a:gd name="connsiteY8" fmla="*/ 147638 h 1204913"/>
              <a:gd name="connsiteX9" fmla="*/ 528637 w 1647825"/>
              <a:gd name="connsiteY9" fmla="*/ 57150 h 1204913"/>
              <a:gd name="connsiteX10" fmla="*/ 466725 w 1647825"/>
              <a:gd name="connsiteY10" fmla="*/ 19050 h 1204913"/>
              <a:gd name="connsiteX11" fmla="*/ 328612 w 1647825"/>
              <a:gd name="connsiteY11" fmla="*/ 0 h 1204913"/>
              <a:gd name="connsiteX12" fmla="*/ 157162 w 1647825"/>
              <a:gd name="connsiteY12" fmla="*/ 0 h 1204913"/>
              <a:gd name="connsiteX13" fmla="*/ 109537 w 1647825"/>
              <a:gd name="connsiteY13" fmla="*/ 57150 h 1204913"/>
              <a:gd name="connsiteX14" fmla="*/ 128587 w 1647825"/>
              <a:gd name="connsiteY14" fmla="*/ 104775 h 1204913"/>
              <a:gd name="connsiteX15" fmla="*/ 95250 w 1647825"/>
              <a:gd name="connsiteY15" fmla="*/ 142875 h 1204913"/>
              <a:gd name="connsiteX16" fmla="*/ 4762 w 1647825"/>
              <a:gd name="connsiteY16" fmla="*/ 233363 h 1204913"/>
              <a:gd name="connsiteX17" fmla="*/ 28575 w 1647825"/>
              <a:gd name="connsiteY17" fmla="*/ 328613 h 1204913"/>
              <a:gd name="connsiteX18" fmla="*/ 0 w 1647825"/>
              <a:gd name="connsiteY18" fmla="*/ 385763 h 1204913"/>
              <a:gd name="connsiteX19" fmla="*/ 85725 w 1647825"/>
              <a:gd name="connsiteY19" fmla="*/ 428625 h 1204913"/>
              <a:gd name="connsiteX20" fmla="*/ 119062 w 1647825"/>
              <a:gd name="connsiteY20" fmla="*/ 452438 h 1204913"/>
              <a:gd name="connsiteX21" fmla="*/ 238125 w 1647825"/>
              <a:gd name="connsiteY21" fmla="*/ 471488 h 1204913"/>
              <a:gd name="connsiteX22" fmla="*/ 371475 w 1647825"/>
              <a:gd name="connsiteY22" fmla="*/ 547688 h 1204913"/>
              <a:gd name="connsiteX23" fmla="*/ 371475 w 1647825"/>
              <a:gd name="connsiteY23" fmla="*/ 628650 h 1204913"/>
              <a:gd name="connsiteX24" fmla="*/ 452437 w 1647825"/>
              <a:gd name="connsiteY24" fmla="*/ 714375 h 1204913"/>
              <a:gd name="connsiteX25" fmla="*/ 552450 w 1647825"/>
              <a:gd name="connsiteY25" fmla="*/ 762000 h 1204913"/>
              <a:gd name="connsiteX26" fmla="*/ 685800 w 1647825"/>
              <a:gd name="connsiteY26" fmla="*/ 828675 h 1204913"/>
              <a:gd name="connsiteX27" fmla="*/ 738187 w 1647825"/>
              <a:gd name="connsiteY27" fmla="*/ 962025 h 1204913"/>
              <a:gd name="connsiteX28" fmla="*/ 862012 w 1647825"/>
              <a:gd name="connsiteY28" fmla="*/ 971550 h 1204913"/>
              <a:gd name="connsiteX29" fmla="*/ 938212 w 1647825"/>
              <a:gd name="connsiteY29" fmla="*/ 1119188 h 1204913"/>
              <a:gd name="connsiteX30" fmla="*/ 1028700 w 1647825"/>
              <a:gd name="connsiteY30" fmla="*/ 1204913 h 1204913"/>
              <a:gd name="connsiteX31" fmla="*/ 957262 w 1647825"/>
              <a:gd name="connsiteY31" fmla="*/ 1066800 h 1204913"/>
              <a:gd name="connsiteX32" fmla="*/ 1052512 w 1647825"/>
              <a:gd name="connsiteY32" fmla="*/ 1023938 h 1204913"/>
              <a:gd name="connsiteX33" fmla="*/ 1128712 w 1647825"/>
              <a:gd name="connsiteY33" fmla="*/ 1023938 h 1204913"/>
              <a:gd name="connsiteX34" fmla="*/ 1247775 w 1647825"/>
              <a:gd name="connsiteY34" fmla="*/ 1038225 h 1204913"/>
              <a:gd name="connsiteX35" fmla="*/ 1323975 w 1647825"/>
              <a:gd name="connsiteY35" fmla="*/ 1028700 h 1204913"/>
              <a:gd name="connsiteX36" fmla="*/ 1343025 w 1647825"/>
              <a:gd name="connsiteY36" fmla="*/ 938213 h 1204913"/>
              <a:gd name="connsiteX37" fmla="*/ 1390650 w 1647825"/>
              <a:gd name="connsiteY37" fmla="*/ 900113 h 1204913"/>
              <a:gd name="connsiteX38" fmla="*/ 1481137 w 1647825"/>
              <a:gd name="connsiteY38" fmla="*/ 971550 h 1204913"/>
              <a:gd name="connsiteX39" fmla="*/ 1528762 w 1647825"/>
              <a:gd name="connsiteY39" fmla="*/ 981075 h 1204913"/>
              <a:gd name="connsiteX40" fmla="*/ 1647825 w 1647825"/>
              <a:gd name="connsiteY40" fmla="*/ 909638 h 1204913"/>
              <a:gd name="connsiteX41" fmla="*/ 1628775 w 1647825"/>
              <a:gd name="connsiteY41" fmla="*/ 762000 h 1204913"/>
              <a:gd name="connsiteX42" fmla="*/ 1633537 w 1647825"/>
              <a:gd name="connsiteY42" fmla="*/ 609600 h 1204913"/>
              <a:gd name="connsiteX43" fmla="*/ 1614487 w 1647825"/>
              <a:gd name="connsiteY43" fmla="*/ 514350 h 1204913"/>
              <a:gd name="connsiteX44" fmla="*/ 1519237 w 1647825"/>
              <a:gd name="connsiteY44" fmla="*/ 485775 h 1204913"/>
              <a:gd name="connsiteX45" fmla="*/ 1447800 w 1647825"/>
              <a:gd name="connsiteY45" fmla="*/ 309563 h 1204913"/>
              <a:gd name="connsiteX46" fmla="*/ 1133475 w 1647825"/>
              <a:gd name="connsiteY46" fmla="*/ 176213 h 12049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85725 w 1647825"/>
              <a:gd name="connsiteY19" fmla="*/ 428625 h 1128713"/>
              <a:gd name="connsiteX20" fmla="*/ 119062 w 1647825"/>
              <a:gd name="connsiteY20" fmla="*/ 452438 h 1128713"/>
              <a:gd name="connsiteX21" fmla="*/ 238125 w 1647825"/>
              <a:gd name="connsiteY21" fmla="*/ 471488 h 1128713"/>
              <a:gd name="connsiteX22" fmla="*/ 371475 w 1647825"/>
              <a:gd name="connsiteY22" fmla="*/ 547688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97155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85725 w 1647825"/>
              <a:gd name="connsiteY19" fmla="*/ 428625 h 1128713"/>
              <a:gd name="connsiteX20" fmla="*/ 119062 w 1647825"/>
              <a:gd name="connsiteY20" fmla="*/ 452438 h 1128713"/>
              <a:gd name="connsiteX21" fmla="*/ 238125 w 1647825"/>
              <a:gd name="connsiteY21" fmla="*/ 471488 h 1128713"/>
              <a:gd name="connsiteX22" fmla="*/ 357188 w 1647825"/>
              <a:gd name="connsiteY22" fmla="*/ 581026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97155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85725 w 1647825"/>
              <a:gd name="connsiteY19" fmla="*/ 428625 h 1128713"/>
              <a:gd name="connsiteX20" fmla="*/ 119062 w 1647825"/>
              <a:gd name="connsiteY20" fmla="*/ 452438 h 1128713"/>
              <a:gd name="connsiteX21" fmla="*/ 214312 w 1647825"/>
              <a:gd name="connsiteY21" fmla="*/ 481013 h 1128713"/>
              <a:gd name="connsiteX22" fmla="*/ 357188 w 1647825"/>
              <a:gd name="connsiteY22" fmla="*/ 581026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97155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57150 w 1647825"/>
              <a:gd name="connsiteY19" fmla="*/ 442912 h 1128713"/>
              <a:gd name="connsiteX20" fmla="*/ 119062 w 1647825"/>
              <a:gd name="connsiteY20" fmla="*/ 452438 h 1128713"/>
              <a:gd name="connsiteX21" fmla="*/ 214312 w 1647825"/>
              <a:gd name="connsiteY21" fmla="*/ 481013 h 1128713"/>
              <a:gd name="connsiteX22" fmla="*/ 357188 w 1647825"/>
              <a:gd name="connsiteY22" fmla="*/ 581026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97155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57150 w 1647825"/>
              <a:gd name="connsiteY19" fmla="*/ 442912 h 1128713"/>
              <a:gd name="connsiteX20" fmla="*/ 119062 w 1647825"/>
              <a:gd name="connsiteY20" fmla="*/ 452438 h 1128713"/>
              <a:gd name="connsiteX21" fmla="*/ 214312 w 1647825"/>
              <a:gd name="connsiteY21" fmla="*/ 481013 h 1128713"/>
              <a:gd name="connsiteX22" fmla="*/ 357188 w 1647825"/>
              <a:gd name="connsiteY22" fmla="*/ 581026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102870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47825" h="1128713">
                <a:moveTo>
                  <a:pt x="1133475" y="176213"/>
                </a:moveTo>
                <a:lnTo>
                  <a:pt x="981075" y="180975"/>
                </a:lnTo>
                <a:lnTo>
                  <a:pt x="928687" y="133350"/>
                </a:lnTo>
                <a:lnTo>
                  <a:pt x="838200" y="128588"/>
                </a:lnTo>
                <a:lnTo>
                  <a:pt x="781050" y="200025"/>
                </a:lnTo>
                <a:lnTo>
                  <a:pt x="704850" y="247650"/>
                </a:lnTo>
                <a:lnTo>
                  <a:pt x="623887" y="238125"/>
                </a:lnTo>
                <a:lnTo>
                  <a:pt x="533400" y="200025"/>
                </a:lnTo>
                <a:lnTo>
                  <a:pt x="652462" y="147638"/>
                </a:lnTo>
                <a:lnTo>
                  <a:pt x="528637" y="57150"/>
                </a:lnTo>
                <a:lnTo>
                  <a:pt x="466725" y="19050"/>
                </a:lnTo>
                <a:lnTo>
                  <a:pt x="328612" y="0"/>
                </a:lnTo>
                <a:lnTo>
                  <a:pt x="157162" y="0"/>
                </a:lnTo>
                <a:lnTo>
                  <a:pt x="109537" y="57150"/>
                </a:lnTo>
                <a:lnTo>
                  <a:pt x="128587" y="104775"/>
                </a:lnTo>
                <a:cubicBezTo>
                  <a:pt x="103092" y="145567"/>
                  <a:pt x="119751" y="142875"/>
                  <a:pt x="95250" y="142875"/>
                </a:cubicBezTo>
                <a:lnTo>
                  <a:pt x="4762" y="233363"/>
                </a:lnTo>
                <a:lnTo>
                  <a:pt x="28575" y="328613"/>
                </a:lnTo>
                <a:lnTo>
                  <a:pt x="0" y="385763"/>
                </a:lnTo>
                <a:lnTo>
                  <a:pt x="57150" y="442912"/>
                </a:lnTo>
                <a:cubicBezTo>
                  <a:pt x="68262" y="450850"/>
                  <a:pt x="92868" y="446088"/>
                  <a:pt x="119062" y="452438"/>
                </a:cubicBezTo>
                <a:cubicBezTo>
                  <a:pt x="145256" y="458788"/>
                  <a:pt x="182562" y="471488"/>
                  <a:pt x="214312" y="481013"/>
                </a:cubicBezTo>
                <a:lnTo>
                  <a:pt x="357188" y="581026"/>
                </a:lnTo>
                <a:lnTo>
                  <a:pt x="371475" y="628650"/>
                </a:lnTo>
                <a:lnTo>
                  <a:pt x="452437" y="714375"/>
                </a:lnTo>
                <a:lnTo>
                  <a:pt x="552450" y="762000"/>
                </a:lnTo>
                <a:lnTo>
                  <a:pt x="685800" y="828675"/>
                </a:lnTo>
                <a:lnTo>
                  <a:pt x="738187" y="962025"/>
                </a:lnTo>
                <a:lnTo>
                  <a:pt x="862012" y="1028700"/>
                </a:lnTo>
                <a:lnTo>
                  <a:pt x="938212" y="1119188"/>
                </a:lnTo>
                <a:lnTo>
                  <a:pt x="962025" y="1128713"/>
                </a:lnTo>
                <a:lnTo>
                  <a:pt x="957262" y="1066800"/>
                </a:lnTo>
                <a:lnTo>
                  <a:pt x="1052512" y="1023938"/>
                </a:lnTo>
                <a:lnTo>
                  <a:pt x="1128712" y="1023938"/>
                </a:lnTo>
                <a:lnTo>
                  <a:pt x="1247775" y="1038225"/>
                </a:lnTo>
                <a:lnTo>
                  <a:pt x="1323975" y="1028700"/>
                </a:lnTo>
                <a:lnTo>
                  <a:pt x="1343025" y="938213"/>
                </a:lnTo>
                <a:lnTo>
                  <a:pt x="1390650" y="900113"/>
                </a:lnTo>
                <a:lnTo>
                  <a:pt x="1481137" y="971550"/>
                </a:lnTo>
                <a:lnTo>
                  <a:pt x="1528762" y="981075"/>
                </a:lnTo>
                <a:lnTo>
                  <a:pt x="1647825" y="909638"/>
                </a:lnTo>
                <a:lnTo>
                  <a:pt x="1628775" y="762000"/>
                </a:lnTo>
                <a:lnTo>
                  <a:pt x="1633537" y="609600"/>
                </a:lnTo>
                <a:lnTo>
                  <a:pt x="1614487" y="514350"/>
                </a:lnTo>
                <a:lnTo>
                  <a:pt x="1519237" y="485775"/>
                </a:lnTo>
                <a:lnTo>
                  <a:pt x="1447800" y="309563"/>
                </a:lnTo>
                <a:lnTo>
                  <a:pt x="1133475" y="17621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7" name="Rectangle 704"/>
          <p:cNvSpPr>
            <a:spLocks noChangeArrowheads="1"/>
          </p:cNvSpPr>
          <p:nvPr/>
        </p:nvSpPr>
        <p:spPr bwMode="auto">
          <a:xfrm>
            <a:off x="4045077" y="5137016"/>
            <a:ext cx="51296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1119189" y="3235099"/>
            <a:ext cx="1326697" cy="659946"/>
          </a:xfrm>
          <a:custGeom>
            <a:avLst/>
            <a:gdLst>
              <a:gd name="connsiteX0" fmla="*/ 1652587 w 1857375"/>
              <a:gd name="connsiteY0" fmla="*/ 57150 h 923925"/>
              <a:gd name="connsiteX1" fmla="*/ 1647825 w 1857375"/>
              <a:gd name="connsiteY1" fmla="*/ 109537 h 923925"/>
              <a:gd name="connsiteX2" fmla="*/ 1538287 w 1857375"/>
              <a:gd name="connsiteY2" fmla="*/ 200025 h 923925"/>
              <a:gd name="connsiteX3" fmla="*/ 1462087 w 1857375"/>
              <a:gd name="connsiteY3" fmla="*/ 238125 h 923925"/>
              <a:gd name="connsiteX4" fmla="*/ 1357312 w 1857375"/>
              <a:gd name="connsiteY4" fmla="*/ 252412 h 923925"/>
              <a:gd name="connsiteX5" fmla="*/ 1262062 w 1857375"/>
              <a:gd name="connsiteY5" fmla="*/ 309562 h 923925"/>
              <a:gd name="connsiteX6" fmla="*/ 1090612 w 1857375"/>
              <a:gd name="connsiteY6" fmla="*/ 300037 h 923925"/>
              <a:gd name="connsiteX7" fmla="*/ 933450 w 1857375"/>
              <a:gd name="connsiteY7" fmla="*/ 252412 h 923925"/>
              <a:gd name="connsiteX8" fmla="*/ 814387 w 1857375"/>
              <a:gd name="connsiteY8" fmla="*/ 219075 h 923925"/>
              <a:gd name="connsiteX9" fmla="*/ 704850 w 1857375"/>
              <a:gd name="connsiteY9" fmla="*/ 166687 h 923925"/>
              <a:gd name="connsiteX10" fmla="*/ 614362 w 1857375"/>
              <a:gd name="connsiteY10" fmla="*/ 119062 h 923925"/>
              <a:gd name="connsiteX11" fmla="*/ 523875 w 1857375"/>
              <a:gd name="connsiteY11" fmla="*/ 47625 h 923925"/>
              <a:gd name="connsiteX12" fmla="*/ 361950 w 1857375"/>
              <a:gd name="connsiteY12" fmla="*/ 0 h 923925"/>
              <a:gd name="connsiteX13" fmla="*/ 300037 w 1857375"/>
              <a:gd name="connsiteY13" fmla="*/ 57150 h 923925"/>
              <a:gd name="connsiteX14" fmla="*/ 223837 w 1857375"/>
              <a:gd name="connsiteY14" fmla="*/ 142875 h 923925"/>
              <a:gd name="connsiteX15" fmla="*/ 171450 w 1857375"/>
              <a:gd name="connsiteY15" fmla="*/ 238125 h 923925"/>
              <a:gd name="connsiteX16" fmla="*/ 90487 w 1857375"/>
              <a:gd name="connsiteY16" fmla="*/ 290512 h 923925"/>
              <a:gd name="connsiteX17" fmla="*/ 47625 w 1857375"/>
              <a:gd name="connsiteY17" fmla="*/ 352425 h 923925"/>
              <a:gd name="connsiteX18" fmla="*/ 166687 w 1857375"/>
              <a:gd name="connsiteY18" fmla="*/ 271462 h 923925"/>
              <a:gd name="connsiteX19" fmla="*/ 252412 w 1857375"/>
              <a:gd name="connsiteY19" fmla="*/ 200025 h 923925"/>
              <a:gd name="connsiteX20" fmla="*/ 314325 w 1857375"/>
              <a:gd name="connsiteY20" fmla="*/ 128587 h 923925"/>
              <a:gd name="connsiteX21" fmla="*/ 376237 w 1857375"/>
              <a:gd name="connsiteY21" fmla="*/ 147637 h 923925"/>
              <a:gd name="connsiteX22" fmla="*/ 438150 w 1857375"/>
              <a:gd name="connsiteY22" fmla="*/ 200025 h 923925"/>
              <a:gd name="connsiteX23" fmla="*/ 352425 w 1857375"/>
              <a:gd name="connsiteY23" fmla="*/ 228600 h 923925"/>
              <a:gd name="connsiteX24" fmla="*/ 300037 w 1857375"/>
              <a:gd name="connsiteY24" fmla="*/ 195262 h 923925"/>
              <a:gd name="connsiteX25" fmla="*/ 300037 w 1857375"/>
              <a:gd name="connsiteY25" fmla="*/ 195262 h 923925"/>
              <a:gd name="connsiteX26" fmla="*/ 319087 w 1857375"/>
              <a:gd name="connsiteY26" fmla="*/ 271462 h 923925"/>
              <a:gd name="connsiteX27" fmla="*/ 347662 w 1857375"/>
              <a:gd name="connsiteY27" fmla="*/ 347662 h 923925"/>
              <a:gd name="connsiteX28" fmla="*/ 500062 w 1857375"/>
              <a:gd name="connsiteY28" fmla="*/ 319087 h 923925"/>
              <a:gd name="connsiteX29" fmla="*/ 590550 w 1857375"/>
              <a:gd name="connsiteY29" fmla="*/ 309562 h 923925"/>
              <a:gd name="connsiteX30" fmla="*/ 661987 w 1857375"/>
              <a:gd name="connsiteY30" fmla="*/ 304800 h 923925"/>
              <a:gd name="connsiteX31" fmla="*/ 676275 w 1857375"/>
              <a:gd name="connsiteY31" fmla="*/ 304800 h 923925"/>
              <a:gd name="connsiteX32" fmla="*/ 685800 w 1857375"/>
              <a:gd name="connsiteY32" fmla="*/ 357187 h 923925"/>
              <a:gd name="connsiteX33" fmla="*/ 676275 w 1857375"/>
              <a:gd name="connsiteY33" fmla="*/ 423862 h 923925"/>
              <a:gd name="connsiteX34" fmla="*/ 533400 w 1857375"/>
              <a:gd name="connsiteY34" fmla="*/ 442912 h 923925"/>
              <a:gd name="connsiteX35" fmla="*/ 438150 w 1857375"/>
              <a:gd name="connsiteY35" fmla="*/ 504825 h 923925"/>
              <a:gd name="connsiteX36" fmla="*/ 309562 w 1857375"/>
              <a:gd name="connsiteY36" fmla="*/ 509587 h 923925"/>
              <a:gd name="connsiteX37" fmla="*/ 238125 w 1857375"/>
              <a:gd name="connsiteY37" fmla="*/ 542925 h 923925"/>
              <a:gd name="connsiteX38" fmla="*/ 176212 w 1857375"/>
              <a:gd name="connsiteY38" fmla="*/ 557212 h 923925"/>
              <a:gd name="connsiteX39" fmla="*/ 109537 w 1857375"/>
              <a:gd name="connsiteY39" fmla="*/ 552450 h 923925"/>
              <a:gd name="connsiteX40" fmla="*/ 38100 w 1857375"/>
              <a:gd name="connsiteY40" fmla="*/ 557212 h 923925"/>
              <a:gd name="connsiteX41" fmla="*/ 0 w 1857375"/>
              <a:gd name="connsiteY41" fmla="*/ 614362 h 923925"/>
              <a:gd name="connsiteX42" fmla="*/ 42862 w 1857375"/>
              <a:gd name="connsiteY42" fmla="*/ 685800 h 923925"/>
              <a:gd name="connsiteX43" fmla="*/ 80962 w 1857375"/>
              <a:gd name="connsiteY43" fmla="*/ 757237 h 923925"/>
              <a:gd name="connsiteX44" fmla="*/ 238125 w 1857375"/>
              <a:gd name="connsiteY44" fmla="*/ 785812 h 923925"/>
              <a:gd name="connsiteX45" fmla="*/ 319087 w 1857375"/>
              <a:gd name="connsiteY45" fmla="*/ 800100 h 923925"/>
              <a:gd name="connsiteX46" fmla="*/ 523875 w 1857375"/>
              <a:gd name="connsiteY46" fmla="*/ 804862 h 923925"/>
              <a:gd name="connsiteX47" fmla="*/ 762000 w 1857375"/>
              <a:gd name="connsiteY47" fmla="*/ 923925 h 923925"/>
              <a:gd name="connsiteX48" fmla="*/ 661987 w 1857375"/>
              <a:gd name="connsiteY48" fmla="*/ 785812 h 923925"/>
              <a:gd name="connsiteX49" fmla="*/ 723900 w 1857375"/>
              <a:gd name="connsiteY49" fmla="*/ 804862 h 923925"/>
              <a:gd name="connsiteX50" fmla="*/ 857250 w 1857375"/>
              <a:gd name="connsiteY50" fmla="*/ 852487 h 923925"/>
              <a:gd name="connsiteX51" fmla="*/ 1081087 w 1857375"/>
              <a:gd name="connsiteY51" fmla="*/ 895350 h 923925"/>
              <a:gd name="connsiteX52" fmla="*/ 1128712 w 1857375"/>
              <a:gd name="connsiteY52" fmla="*/ 781050 h 923925"/>
              <a:gd name="connsiteX53" fmla="*/ 1228725 w 1857375"/>
              <a:gd name="connsiteY53" fmla="*/ 733425 h 923925"/>
              <a:gd name="connsiteX54" fmla="*/ 1276350 w 1857375"/>
              <a:gd name="connsiteY54" fmla="*/ 685800 h 923925"/>
              <a:gd name="connsiteX55" fmla="*/ 1357312 w 1857375"/>
              <a:gd name="connsiteY55" fmla="*/ 676275 h 923925"/>
              <a:gd name="connsiteX56" fmla="*/ 1400175 w 1857375"/>
              <a:gd name="connsiteY56" fmla="*/ 652462 h 923925"/>
              <a:gd name="connsiteX57" fmla="*/ 1462087 w 1857375"/>
              <a:gd name="connsiteY57" fmla="*/ 652462 h 923925"/>
              <a:gd name="connsiteX58" fmla="*/ 1500187 w 1857375"/>
              <a:gd name="connsiteY58" fmla="*/ 704850 h 923925"/>
              <a:gd name="connsiteX59" fmla="*/ 1628775 w 1857375"/>
              <a:gd name="connsiteY59" fmla="*/ 709612 h 923925"/>
              <a:gd name="connsiteX60" fmla="*/ 1671637 w 1857375"/>
              <a:gd name="connsiteY60" fmla="*/ 719137 h 923925"/>
              <a:gd name="connsiteX61" fmla="*/ 1704975 w 1857375"/>
              <a:gd name="connsiteY61" fmla="*/ 738187 h 923925"/>
              <a:gd name="connsiteX62" fmla="*/ 1752600 w 1857375"/>
              <a:gd name="connsiteY62" fmla="*/ 690562 h 923925"/>
              <a:gd name="connsiteX63" fmla="*/ 1785937 w 1857375"/>
              <a:gd name="connsiteY63" fmla="*/ 619125 h 923925"/>
              <a:gd name="connsiteX64" fmla="*/ 1809750 w 1857375"/>
              <a:gd name="connsiteY64" fmla="*/ 595312 h 923925"/>
              <a:gd name="connsiteX65" fmla="*/ 1828800 w 1857375"/>
              <a:gd name="connsiteY65" fmla="*/ 490537 h 923925"/>
              <a:gd name="connsiteX66" fmla="*/ 1800225 w 1857375"/>
              <a:gd name="connsiteY66" fmla="*/ 404812 h 923925"/>
              <a:gd name="connsiteX67" fmla="*/ 1857375 w 1857375"/>
              <a:gd name="connsiteY67" fmla="*/ 361950 h 923925"/>
              <a:gd name="connsiteX68" fmla="*/ 1828800 w 1857375"/>
              <a:gd name="connsiteY68" fmla="*/ 247650 h 923925"/>
              <a:gd name="connsiteX69" fmla="*/ 1804987 w 1857375"/>
              <a:gd name="connsiteY69" fmla="*/ 200025 h 923925"/>
              <a:gd name="connsiteX70" fmla="*/ 1747837 w 1857375"/>
              <a:gd name="connsiteY70" fmla="*/ 171450 h 923925"/>
              <a:gd name="connsiteX71" fmla="*/ 1652587 w 1857375"/>
              <a:gd name="connsiteY71" fmla="*/ 5715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857375" h="923925">
                <a:moveTo>
                  <a:pt x="1652587" y="57150"/>
                </a:moveTo>
                <a:lnTo>
                  <a:pt x="1647825" y="109537"/>
                </a:lnTo>
                <a:lnTo>
                  <a:pt x="1538287" y="200025"/>
                </a:lnTo>
                <a:lnTo>
                  <a:pt x="1462087" y="238125"/>
                </a:lnTo>
                <a:lnTo>
                  <a:pt x="1357312" y="252412"/>
                </a:lnTo>
                <a:lnTo>
                  <a:pt x="1262062" y="309562"/>
                </a:lnTo>
                <a:lnTo>
                  <a:pt x="1090612" y="300037"/>
                </a:lnTo>
                <a:lnTo>
                  <a:pt x="933450" y="252412"/>
                </a:lnTo>
                <a:lnTo>
                  <a:pt x="814387" y="219075"/>
                </a:lnTo>
                <a:lnTo>
                  <a:pt x="704850" y="166687"/>
                </a:lnTo>
                <a:lnTo>
                  <a:pt x="614362" y="119062"/>
                </a:lnTo>
                <a:lnTo>
                  <a:pt x="523875" y="47625"/>
                </a:lnTo>
                <a:lnTo>
                  <a:pt x="361950" y="0"/>
                </a:lnTo>
                <a:lnTo>
                  <a:pt x="300037" y="57150"/>
                </a:lnTo>
                <a:lnTo>
                  <a:pt x="223837" y="142875"/>
                </a:lnTo>
                <a:lnTo>
                  <a:pt x="171450" y="238125"/>
                </a:lnTo>
                <a:lnTo>
                  <a:pt x="90487" y="290512"/>
                </a:lnTo>
                <a:lnTo>
                  <a:pt x="47625" y="352425"/>
                </a:lnTo>
                <a:lnTo>
                  <a:pt x="166687" y="271462"/>
                </a:lnTo>
                <a:lnTo>
                  <a:pt x="252412" y="200025"/>
                </a:lnTo>
                <a:lnTo>
                  <a:pt x="314325" y="128587"/>
                </a:lnTo>
                <a:lnTo>
                  <a:pt x="376237" y="147637"/>
                </a:lnTo>
                <a:lnTo>
                  <a:pt x="438150" y="200025"/>
                </a:lnTo>
                <a:lnTo>
                  <a:pt x="352425" y="228600"/>
                </a:lnTo>
                <a:lnTo>
                  <a:pt x="300037" y="195262"/>
                </a:lnTo>
                <a:lnTo>
                  <a:pt x="300037" y="195262"/>
                </a:lnTo>
                <a:lnTo>
                  <a:pt x="319087" y="271462"/>
                </a:lnTo>
                <a:lnTo>
                  <a:pt x="347662" y="347662"/>
                </a:lnTo>
                <a:lnTo>
                  <a:pt x="500062" y="319087"/>
                </a:lnTo>
                <a:lnTo>
                  <a:pt x="590550" y="309562"/>
                </a:lnTo>
                <a:lnTo>
                  <a:pt x="661987" y="304800"/>
                </a:lnTo>
                <a:lnTo>
                  <a:pt x="676275" y="304800"/>
                </a:lnTo>
                <a:lnTo>
                  <a:pt x="685800" y="357187"/>
                </a:lnTo>
                <a:lnTo>
                  <a:pt x="676275" y="423862"/>
                </a:lnTo>
                <a:lnTo>
                  <a:pt x="533400" y="442912"/>
                </a:lnTo>
                <a:lnTo>
                  <a:pt x="438150" y="504825"/>
                </a:lnTo>
                <a:lnTo>
                  <a:pt x="309562" y="509587"/>
                </a:lnTo>
                <a:lnTo>
                  <a:pt x="238125" y="542925"/>
                </a:lnTo>
                <a:lnTo>
                  <a:pt x="176212" y="557212"/>
                </a:lnTo>
                <a:lnTo>
                  <a:pt x="109537" y="552450"/>
                </a:lnTo>
                <a:lnTo>
                  <a:pt x="38100" y="557212"/>
                </a:lnTo>
                <a:lnTo>
                  <a:pt x="0" y="614362"/>
                </a:lnTo>
                <a:lnTo>
                  <a:pt x="42862" y="685800"/>
                </a:lnTo>
                <a:lnTo>
                  <a:pt x="80962" y="757237"/>
                </a:lnTo>
                <a:lnTo>
                  <a:pt x="238125" y="785812"/>
                </a:lnTo>
                <a:lnTo>
                  <a:pt x="319087" y="800100"/>
                </a:lnTo>
                <a:lnTo>
                  <a:pt x="523875" y="804862"/>
                </a:lnTo>
                <a:lnTo>
                  <a:pt x="762000" y="923925"/>
                </a:lnTo>
                <a:lnTo>
                  <a:pt x="661987" y="785812"/>
                </a:lnTo>
                <a:lnTo>
                  <a:pt x="723900" y="804862"/>
                </a:lnTo>
                <a:lnTo>
                  <a:pt x="857250" y="852487"/>
                </a:lnTo>
                <a:lnTo>
                  <a:pt x="1081087" y="895350"/>
                </a:lnTo>
                <a:lnTo>
                  <a:pt x="1128712" y="781050"/>
                </a:lnTo>
                <a:lnTo>
                  <a:pt x="1228725" y="733425"/>
                </a:lnTo>
                <a:lnTo>
                  <a:pt x="1276350" y="685800"/>
                </a:lnTo>
                <a:lnTo>
                  <a:pt x="1357312" y="676275"/>
                </a:lnTo>
                <a:lnTo>
                  <a:pt x="1400175" y="652462"/>
                </a:lnTo>
                <a:lnTo>
                  <a:pt x="1462087" y="652462"/>
                </a:lnTo>
                <a:lnTo>
                  <a:pt x="1500187" y="704850"/>
                </a:lnTo>
                <a:lnTo>
                  <a:pt x="1628775" y="709612"/>
                </a:lnTo>
                <a:lnTo>
                  <a:pt x="1671637" y="719137"/>
                </a:lnTo>
                <a:lnTo>
                  <a:pt x="1704975" y="738187"/>
                </a:lnTo>
                <a:lnTo>
                  <a:pt x="1752600" y="690562"/>
                </a:lnTo>
                <a:lnTo>
                  <a:pt x="1785937" y="619125"/>
                </a:lnTo>
                <a:lnTo>
                  <a:pt x="1809750" y="595312"/>
                </a:lnTo>
                <a:lnTo>
                  <a:pt x="1828800" y="490537"/>
                </a:lnTo>
                <a:lnTo>
                  <a:pt x="1800225" y="404812"/>
                </a:lnTo>
                <a:lnTo>
                  <a:pt x="1857375" y="361950"/>
                </a:lnTo>
                <a:lnTo>
                  <a:pt x="1828800" y="247650"/>
                </a:lnTo>
                <a:lnTo>
                  <a:pt x="1804987" y="200025"/>
                </a:lnTo>
                <a:lnTo>
                  <a:pt x="1747837" y="171450"/>
                </a:lnTo>
                <a:lnTo>
                  <a:pt x="1652587" y="5715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9" name="Rectangle 743"/>
          <p:cNvSpPr>
            <a:spLocks noChangeArrowheads="1"/>
          </p:cNvSpPr>
          <p:nvPr/>
        </p:nvSpPr>
        <p:spPr bwMode="auto">
          <a:xfrm>
            <a:off x="1789996" y="3567757"/>
            <a:ext cx="49532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53" name="Полилиния 52"/>
          <p:cNvSpPr/>
          <p:nvPr/>
        </p:nvSpPr>
        <p:spPr>
          <a:xfrm>
            <a:off x="1677081" y="3704545"/>
            <a:ext cx="666750" cy="792616"/>
          </a:xfrm>
          <a:custGeom>
            <a:avLst/>
            <a:gdLst>
              <a:gd name="connsiteX0" fmla="*/ 0 w 933450"/>
              <a:gd name="connsiteY0" fmla="*/ 280987 h 1109662"/>
              <a:gd name="connsiteX1" fmla="*/ 0 w 933450"/>
              <a:gd name="connsiteY1" fmla="*/ 280987 h 1109662"/>
              <a:gd name="connsiteX2" fmla="*/ 147637 w 933450"/>
              <a:gd name="connsiteY2" fmla="*/ 347662 h 1109662"/>
              <a:gd name="connsiteX3" fmla="*/ 271462 w 933450"/>
              <a:gd name="connsiteY3" fmla="*/ 409575 h 1109662"/>
              <a:gd name="connsiteX4" fmla="*/ 390525 w 933450"/>
              <a:gd name="connsiteY4" fmla="*/ 504825 h 1109662"/>
              <a:gd name="connsiteX5" fmla="*/ 452437 w 933450"/>
              <a:gd name="connsiteY5" fmla="*/ 566737 h 1109662"/>
              <a:gd name="connsiteX6" fmla="*/ 442912 w 933450"/>
              <a:gd name="connsiteY6" fmla="*/ 647700 h 1109662"/>
              <a:gd name="connsiteX7" fmla="*/ 414337 w 933450"/>
              <a:gd name="connsiteY7" fmla="*/ 671512 h 1109662"/>
              <a:gd name="connsiteX8" fmla="*/ 509587 w 933450"/>
              <a:gd name="connsiteY8" fmla="*/ 766762 h 1109662"/>
              <a:gd name="connsiteX9" fmla="*/ 576262 w 933450"/>
              <a:gd name="connsiteY9" fmla="*/ 952500 h 1109662"/>
              <a:gd name="connsiteX10" fmla="*/ 614362 w 933450"/>
              <a:gd name="connsiteY10" fmla="*/ 1004887 h 1109662"/>
              <a:gd name="connsiteX11" fmla="*/ 690562 w 933450"/>
              <a:gd name="connsiteY11" fmla="*/ 1066800 h 1109662"/>
              <a:gd name="connsiteX12" fmla="*/ 738187 w 933450"/>
              <a:gd name="connsiteY12" fmla="*/ 1109662 h 1109662"/>
              <a:gd name="connsiteX13" fmla="*/ 762000 w 933450"/>
              <a:gd name="connsiteY13" fmla="*/ 957262 h 1109662"/>
              <a:gd name="connsiteX14" fmla="*/ 723900 w 933450"/>
              <a:gd name="connsiteY14" fmla="*/ 895350 h 1109662"/>
              <a:gd name="connsiteX15" fmla="*/ 647700 w 933450"/>
              <a:gd name="connsiteY15" fmla="*/ 838200 h 1109662"/>
              <a:gd name="connsiteX16" fmla="*/ 690562 w 933450"/>
              <a:gd name="connsiteY16" fmla="*/ 795337 h 1109662"/>
              <a:gd name="connsiteX17" fmla="*/ 728662 w 933450"/>
              <a:gd name="connsiteY17" fmla="*/ 723900 h 1109662"/>
              <a:gd name="connsiteX18" fmla="*/ 733425 w 933450"/>
              <a:gd name="connsiteY18" fmla="*/ 619125 h 1109662"/>
              <a:gd name="connsiteX19" fmla="*/ 800100 w 933450"/>
              <a:gd name="connsiteY19" fmla="*/ 619125 h 1109662"/>
              <a:gd name="connsiteX20" fmla="*/ 766762 w 933450"/>
              <a:gd name="connsiteY20" fmla="*/ 495300 h 1109662"/>
              <a:gd name="connsiteX21" fmla="*/ 800100 w 933450"/>
              <a:gd name="connsiteY21" fmla="*/ 447675 h 1109662"/>
              <a:gd name="connsiteX22" fmla="*/ 895350 w 933450"/>
              <a:gd name="connsiteY22" fmla="*/ 466725 h 1109662"/>
              <a:gd name="connsiteX23" fmla="*/ 933450 w 933450"/>
              <a:gd name="connsiteY23" fmla="*/ 395287 h 1109662"/>
              <a:gd name="connsiteX24" fmla="*/ 933450 w 933450"/>
              <a:gd name="connsiteY24" fmla="*/ 376237 h 1109662"/>
              <a:gd name="connsiteX25" fmla="*/ 819150 w 933450"/>
              <a:gd name="connsiteY25" fmla="*/ 352425 h 1109662"/>
              <a:gd name="connsiteX26" fmla="*/ 804862 w 933450"/>
              <a:gd name="connsiteY26" fmla="*/ 314325 h 1109662"/>
              <a:gd name="connsiteX27" fmla="*/ 733425 w 933450"/>
              <a:gd name="connsiteY27" fmla="*/ 261937 h 1109662"/>
              <a:gd name="connsiteX28" fmla="*/ 714375 w 933450"/>
              <a:gd name="connsiteY28" fmla="*/ 195262 h 1109662"/>
              <a:gd name="connsiteX29" fmla="*/ 704850 w 933450"/>
              <a:gd name="connsiteY29" fmla="*/ 95250 h 1109662"/>
              <a:gd name="connsiteX30" fmla="*/ 690562 w 933450"/>
              <a:gd name="connsiteY30" fmla="*/ 33337 h 1109662"/>
              <a:gd name="connsiteX31" fmla="*/ 609600 w 933450"/>
              <a:gd name="connsiteY31" fmla="*/ 23812 h 1109662"/>
              <a:gd name="connsiteX32" fmla="*/ 576262 w 933450"/>
              <a:gd name="connsiteY32" fmla="*/ 0 h 1109662"/>
              <a:gd name="connsiteX33" fmla="*/ 485775 w 933450"/>
              <a:gd name="connsiteY33" fmla="*/ 19050 h 1109662"/>
              <a:gd name="connsiteX34" fmla="*/ 419100 w 933450"/>
              <a:gd name="connsiteY34" fmla="*/ 95250 h 1109662"/>
              <a:gd name="connsiteX35" fmla="*/ 357187 w 933450"/>
              <a:gd name="connsiteY35" fmla="*/ 128587 h 1109662"/>
              <a:gd name="connsiteX36" fmla="*/ 304800 w 933450"/>
              <a:gd name="connsiteY36" fmla="*/ 190500 h 1109662"/>
              <a:gd name="connsiteX37" fmla="*/ 276225 w 933450"/>
              <a:gd name="connsiteY37" fmla="*/ 223837 h 1109662"/>
              <a:gd name="connsiteX38" fmla="*/ 195262 w 933450"/>
              <a:gd name="connsiteY38" fmla="*/ 204787 h 1109662"/>
              <a:gd name="connsiteX39" fmla="*/ 185737 w 933450"/>
              <a:gd name="connsiteY39" fmla="*/ 271462 h 1109662"/>
              <a:gd name="connsiteX40" fmla="*/ 71437 w 933450"/>
              <a:gd name="connsiteY40" fmla="*/ 261937 h 1109662"/>
              <a:gd name="connsiteX41" fmla="*/ 0 w 933450"/>
              <a:gd name="connsiteY41" fmla="*/ 280987 h 11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3450" h="1109662">
                <a:moveTo>
                  <a:pt x="0" y="280987"/>
                </a:moveTo>
                <a:lnTo>
                  <a:pt x="0" y="280987"/>
                </a:lnTo>
                <a:lnTo>
                  <a:pt x="147637" y="347662"/>
                </a:lnTo>
                <a:lnTo>
                  <a:pt x="271462" y="409575"/>
                </a:lnTo>
                <a:lnTo>
                  <a:pt x="390525" y="504825"/>
                </a:lnTo>
                <a:lnTo>
                  <a:pt x="452437" y="566737"/>
                </a:lnTo>
                <a:lnTo>
                  <a:pt x="442912" y="647700"/>
                </a:lnTo>
                <a:lnTo>
                  <a:pt x="414337" y="671512"/>
                </a:lnTo>
                <a:lnTo>
                  <a:pt x="509587" y="766762"/>
                </a:lnTo>
                <a:lnTo>
                  <a:pt x="576262" y="952500"/>
                </a:lnTo>
                <a:lnTo>
                  <a:pt x="614362" y="1004887"/>
                </a:lnTo>
                <a:lnTo>
                  <a:pt x="690562" y="1066800"/>
                </a:lnTo>
                <a:lnTo>
                  <a:pt x="738187" y="1109662"/>
                </a:lnTo>
                <a:lnTo>
                  <a:pt x="762000" y="957262"/>
                </a:lnTo>
                <a:lnTo>
                  <a:pt x="723900" y="895350"/>
                </a:lnTo>
                <a:lnTo>
                  <a:pt x="647700" y="838200"/>
                </a:lnTo>
                <a:lnTo>
                  <a:pt x="690562" y="795337"/>
                </a:lnTo>
                <a:lnTo>
                  <a:pt x="728662" y="723900"/>
                </a:lnTo>
                <a:lnTo>
                  <a:pt x="733425" y="619125"/>
                </a:lnTo>
                <a:lnTo>
                  <a:pt x="800100" y="619125"/>
                </a:lnTo>
                <a:lnTo>
                  <a:pt x="766762" y="495300"/>
                </a:lnTo>
                <a:lnTo>
                  <a:pt x="800100" y="447675"/>
                </a:lnTo>
                <a:lnTo>
                  <a:pt x="895350" y="466725"/>
                </a:lnTo>
                <a:lnTo>
                  <a:pt x="933450" y="395287"/>
                </a:lnTo>
                <a:lnTo>
                  <a:pt x="933450" y="376237"/>
                </a:lnTo>
                <a:lnTo>
                  <a:pt x="819150" y="352425"/>
                </a:lnTo>
                <a:lnTo>
                  <a:pt x="804862" y="314325"/>
                </a:lnTo>
                <a:lnTo>
                  <a:pt x="733425" y="261937"/>
                </a:lnTo>
                <a:lnTo>
                  <a:pt x="714375" y="195262"/>
                </a:lnTo>
                <a:lnTo>
                  <a:pt x="704850" y="95250"/>
                </a:lnTo>
                <a:lnTo>
                  <a:pt x="690562" y="33337"/>
                </a:lnTo>
                <a:lnTo>
                  <a:pt x="609600" y="23812"/>
                </a:lnTo>
                <a:lnTo>
                  <a:pt x="576262" y="0"/>
                </a:lnTo>
                <a:lnTo>
                  <a:pt x="485775" y="19050"/>
                </a:lnTo>
                <a:lnTo>
                  <a:pt x="419100" y="95250"/>
                </a:lnTo>
                <a:lnTo>
                  <a:pt x="357187" y="128587"/>
                </a:lnTo>
                <a:lnTo>
                  <a:pt x="304800" y="190500"/>
                </a:lnTo>
                <a:lnTo>
                  <a:pt x="276225" y="223837"/>
                </a:lnTo>
                <a:lnTo>
                  <a:pt x="195262" y="204787"/>
                </a:lnTo>
                <a:lnTo>
                  <a:pt x="185737" y="271462"/>
                </a:lnTo>
                <a:lnTo>
                  <a:pt x="71437" y="261937"/>
                </a:lnTo>
                <a:lnTo>
                  <a:pt x="0" y="28098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51" name="Rectangle 743"/>
          <p:cNvSpPr>
            <a:spLocks noChangeArrowheads="1"/>
          </p:cNvSpPr>
          <p:nvPr/>
        </p:nvSpPr>
        <p:spPr bwMode="auto">
          <a:xfrm>
            <a:off x="1943085" y="3930561"/>
            <a:ext cx="24846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Анапа</a:t>
            </a:r>
          </a:p>
        </p:txBody>
      </p:sp>
      <p:sp>
        <p:nvSpPr>
          <p:cNvPr id="54" name="Полилиния 53"/>
          <p:cNvSpPr/>
          <p:nvPr/>
        </p:nvSpPr>
        <p:spPr>
          <a:xfrm>
            <a:off x="2143125" y="4020911"/>
            <a:ext cx="568099" cy="544286"/>
          </a:xfrm>
          <a:custGeom>
            <a:avLst/>
            <a:gdLst>
              <a:gd name="connsiteX0" fmla="*/ 223838 w 795338"/>
              <a:gd name="connsiteY0" fmla="*/ 19050 h 762000"/>
              <a:gd name="connsiteX1" fmla="*/ 128588 w 795338"/>
              <a:gd name="connsiteY1" fmla="*/ 0 h 762000"/>
              <a:gd name="connsiteX2" fmla="*/ 90488 w 795338"/>
              <a:gd name="connsiteY2" fmla="*/ 52388 h 762000"/>
              <a:gd name="connsiteX3" fmla="*/ 161925 w 795338"/>
              <a:gd name="connsiteY3" fmla="*/ 176213 h 762000"/>
              <a:gd name="connsiteX4" fmla="*/ 80963 w 795338"/>
              <a:gd name="connsiteY4" fmla="*/ 190500 h 762000"/>
              <a:gd name="connsiteX5" fmla="*/ 66675 w 795338"/>
              <a:gd name="connsiteY5" fmla="*/ 280988 h 762000"/>
              <a:gd name="connsiteX6" fmla="*/ 0 w 795338"/>
              <a:gd name="connsiteY6" fmla="*/ 390525 h 762000"/>
              <a:gd name="connsiteX7" fmla="*/ 61913 w 795338"/>
              <a:gd name="connsiteY7" fmla="*/ 481013 h 762000"/>
              <a:gd name="connsiteX8" fmla="*/ 109538 w 795338"/>
              <a:gd name="connsiteY8" fmla="*/ 533400 h 762000"/>
              <a:gd name="connsiteX9" fmla="*/ 90488 w 795338"/>
              <a:gd name="connsiteY9" fmla="*/ 638175 h 762000"/>
              <a:gd name="connsiteX10" fmla="*/ 119063 w 795338"/>
              <a:gd name="connsiteY10" fmla="*/ 690563 h 762000"/>
              <a:gd name="connsiteX11" fmla="*/ 219075 w 795338"/>
              <a:gd name="connsiteY11" fmla="*/ 723900 h 762000"/>
              <a:gd name="connsiteX12" fmla="*/ 304800 w 795338"/>
              <a:gd name="connsiteY12" fmla="*/ 733425 h 762000"/>
              <a:gd name="connsiteX13" fmla="*/ 414338 w 795338"/>
              <a:gd name="connsiteY13" fmla="*/ 742950 h 762000"/>
              <a:gd name="connsiteX14" fmla="*/ 533400 w 795338"/>
              <a:gd name="connsiteY14" fmla="*/ 762000 h 762000"/>
              <a:gd name="connsiteX15" fmla="*/ 642938 w 795338"/>
              <a:gd name="connsiteY15" fmla="*/ 714375 h 762000"/>
              <a:gd name="connsiteX16" fmla="*/ 619125 w 795338"/>
              <a:gd name="connsiteY16" fmla="*/ 661988 h 762000"/>
              <a:gd name="connsiteX17" fmla="*/ 609600 w 795338"/>
              <a:gd name="connsiteY17" fmla="*/ 600075 h 762000"/>
              <a:gd name="connsiteX18" fmla="*/ 685800 w 795338"/>
              <a:gd name="connsiteY18" fmla="*/ 628650 h 762000"/>
              <a:gd name="connsiteX19" fmla="*/ 728663 w 795338"/>
              <a:gd name="connsiteY19" fmla="*/ 676275 h 762000"/>
              <a:gd name="connsiteX20" fmla="*/ 785813 w 795338"/>
              <a:gd name="connsiteY20" fmla="*/ 685800 h 762000"/>
              <a:gd name="connsiteX21" fmla="*/ 795338 w 795338"/>
              <a:gd name="connsiteY21" fmla="*/ 566738 h 762000"/>
              <a:gd name="connsiteX22" fmla="*/ 709613 w 795338"/>
              <a:gd name="connsiteY22" fmla="*/ 481013 h 762000"/>
              <a:gd name="connsiteX23" fmla="*/ 666750 w 795338"/>
              <a:gd name="connsiteY23" fmla="*/ 471488 h 762000"/>
              <a:gd name="connsiteX24" fmla="*/ 619125 w 795338"/>
              <a:gd name="connsiteY24" fmla="*/ 495300 h 762000"/>
              <a:gd name="connsiteX25" fmla="*/ 647700 w 795338"/>
              <a:gd name="connsiteY25" fmla="*/ 428625 h 762000"/>
              <a:gd name="connsiteX26" fmla="*/ 647700 w 795338"/>
              <a:gd name="connsiteY26" fmla="*/ 395288 h 762000"/>
              <a:gd name="connsiteX27" fmla="*/ 661988 w 795338"/>
              <a:gd name="connsiteY27" fmla="*/ 366713 h 762000"/>
              <a:gd name="connsiteX28" fmla="*/ 581025 w 795338"/>
              <a:gd name="connsiteY28" fmla="*/ 347663 h 762000"/>
              <a:gd name="connsiteX29" fmla="*/ 485775 w 795338"/>
              <a:gd name="connsiteY29" fmla="*/ 342900 h 762000"/>
              <a:gd name="connsiteX30" fmla="*/ 500063 w 795338"/>
              <a:gd name="connsiteY30" fmla="*/ 304800 h 762000"/>
              <a:gd name="connsiteX31" fmla="*/ 547688 w 795338"/>
              <a:gd name="connsiteY31" fmla="*/ 276225 h 762000"/>
              <a:gd name="connsiteX32" fmla="*/ 471488 w 795338"/>
              <a:gd name="connsiteY32" fmla="*/ 219075 h 762000"/>
              <a:gd name="connsiteX33" fmla="*/ 376238 w 795338"/>
              <a:gd name="connsiteY33" fmla="*/ 252413 h 762000"/>
              <a:gd name="connsiteX34" fmla="*/ 385763 w 795338"/>
              <a:gd name="connsiteY34" fmla="*/ 219075 h 762000"/>
              <a:gd name="connsiteX35" fmla="*/ 442913 w 795338"/>
              <a:gd name="connsiteY35" fmla="*/ 190500 h 762000"/>
              <a:gd name="connsiteX36" fmla="*/ 385763 w 795338"/>
              <a:gd name="connsiteY36" fmla="*/ 176213 h 762000"/>
              <a:gd name="connsiteX37" fmla="*/ 352425 w 795338"/>
              <a:gd name="connsiteY37" fmla="*/ 138113 h 762000"/>
              <a:gd name="connsiteX38" fmla="*/ 271463 w 795338"/>
              <a:gd name="connsiteY38" fmla="*/ 85725 h 762000"/>
              <a:gd name="connsiteX39" fmla="*/ 223838 w 795338"/>
              <a:gd name="connsiteY39" fmla="*/ 1905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95338" h="762000">
                <a:moveTo>
                  <a:pt x="223838" y="19050"/>
                </a:moveTo>
                <a:lnTo>
                  <a:pt x="128588" y="0"/>
                </a:lnTo>
                <a:lnTo>
                  <a:pt x="90488" y="52388"/>
                </a:lnTo>
                <a:lnTo>
                  <a:pt x="161925" y="176213"/>
                </a:lnTo>
                <a:lnTo>
                  <a:pt x="80963" y="190500"/>
                </a:lnTo>
                <a:lnTo>
                  <a:pt x="66675" y="280988"/>
                </a:lnTo>
                <a:lnTo>
                  <a:pt x="0" y="390525"/>
                </a:lnTo>
                <a:lnTo>
                  <a:pt x="61913" y="481013"/>
                </a:lnTo>
                <a:lnTo>
                  <a:pt x="109538" y="533400"/>
                </a:lnTo>
                <a:lnTo>
                  <a:pt x="90488" y="638175"/>
                </a:lnTo>
                <a:lnTo>
                  <a:pt x="119063" y="690563"/>
                </a:lnTo>
                <a:lnTo>
                  <a:pt x="219075" y="723900"/>
                </a:lnTo>
                <a:lnTo>
                  <a:pt x="304800" y="733425"/>
                </a:lnTo>
                <a:lnTo>
                  <a:pt x="414338" y="742950"/>
                </a:lnTo>
                <a:lnTo>
                  <a:pt x="533400" y="762000"/>
                </a:lnTo>
                <a:lnTo>
                  <a:pt x="642938" y="714375"/>
                </a:lnTo>
                <a:lnTo>
                  <a:pt x="619125" y="661988"/>
                </a:lnTo>
                <a:lnTo>
                  <a:pt x="609600" y="600075"/>
                </a:lnTo>
                <a:lnTo>
                  <a:pt x="685800" y="628650"/>
                </a:lnTo>
                <a:lnTo>
                  <a:pt x="728663" y="676275"/>
                </a:lnTo>
                <a:lnTo>
                  <a:pt x="785813" y="685800"/>
                </a:lnTo>
                <a:lnTo>
                  <a:pt x="795338" y="566738"/>
                </a:lnTo>
                <a:lnTo>
                  <a:pt x="709613" y="481013"/>
                </a:lnTo>
                <a:lnTo>
                  <a:pt x="666750" y="471488"/>
                </a:lnTo>
                <a:lnTo>
                  <a:pt x="619125" y="495300"/>
                </a:lnTo>
                <a:lnTo>
                  <a:pt x="647700" y="428625"/>
                </a:lnTo>
                <a:lnTo>
                  <a:pt x="647700" y="395288"/>
                </a:lnTo>
                <a:lnTo>
                  <a:pt x="661988" y="366713"/>
                </a:lnTo>
                <a:lnTo>
                  <a:pt x="581025" y="347663"/>
                </a:lnTo>
                <a:lnTo>
                  <a:pt x="485775" y="342900"/>
                </a:lnTo>
                <a:lnTo>
                  <a:pt x="500063" y="304800"/>
                </a:lnTo>
                <a:lnTo>
                  <a:pt x="547688" y="276225"/>
                </a:lnTo>
                <a:lnTo>
                  <a:pt x="471488" y="219075"/>
                </a:lnTo>
                <a:lnTo>
                  <a:pt x="376238" y="252413"/>
                </a:lnTo>
                <a:lnTo>
                  <a:pt x="385763" y="219075"/>
                </a:lnTo>
                <a:lnTo>
                  <a:pt x="442913" y="190500"/>
                </a:lnTo>
                <a:lnTo>
                  <a:pt x="385763" y="176213"/>
                </a:lnTo>
                <a:lnTo>
                  <a:pt x="352425" y="138113"/>
                </a:lnTo>
                <a:lnTo>
                  <a:pt x="271463" y="85725"/>
                </a:lnTo>
                <a:lnTo>
                  <a:pt x="223838" y="1905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65" name="Rectangle 743"/>
          <p:cNvSpPr>
            <a:spLocks noChangeArrowheads="1"/>
          </p:cNvSpPr>
          <p:nvPr/>
        </p:nvSpPr>
        <p:spPr bwMode="auto">
          <a:xfrm>
            <a:off x="2219747" y="4358668"/>
            <a:ext cx="55463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sp>
        <p:nvSpPr>
          <p:cNvPr id="56" name="Полилиния 55"/>
          <p:cNvSpPr/>
          <p:nvPr/>
        </p:nvSpPr>
        <p:spPr>
          <a:xfrm>
            <a:off x="2673804" y="4422323"/>
            <a:ext cx="1010331" cy="687161"/>
          </a:xfrm>
          <a:custGeom>
            <a:avLst/>
            <a:gdLst>
              <a:gd name="connsiteX0" fmla="*/ 900113 w 1414463"/>
              <a:gd name="connsiteY0" fmla="*/ 252413 h 962025"/>
              <a:gd name="connsiteX1" fmla="*/ 900113 w 1414463"/>
              <a:gd name="connsiteY1" fmla="*/ 252413 h 962025"/>
              <a:gd name="connsiteX2" fmla="*/ 976313 w 1414463"/>
              <a:gd name="connsiteY2" fmla="*/ 261938 h 962025"/>
              <a:gd name="connsiteX3" fmla="*/ 1062038 w 1414463"/>
              <a:gd name="connsiteY3" fmla="*/ 295275 h 962025"/>
              <a:gd name="connsiteX4" fmla="*/ 1123950 w 1414463"/>
              <a:gd name="connsiteY4" fmla="*/ 347663 h 962025"/>
              <a:gd name="connsiteX5" fmla="*/ 1109663 w 1414463"/>
              <a:gd name="connsiteY5" fmla="*/ 452438 h 962025"/>
              <a:gd name="connsiteX6" fmla="*/ 1181100 w 1414463"/>
              <a:gd name="connsiteY6" fmla="*/ 481013 h 962025"/>
              <a:gd name="connsiteX7" fmla="*/ 1290638 w 1414463"/>
              <a:gd name="connsiteY7" fmla="*/ 528638 h 962025"/>
              <a:gd name="connsiteX8" fmla="*/ 1338263 w 1414463"/>
              <a:gd name="connsiteY8" fmla="*/ 571500 h 962025"/>
              <a:gd name="connsiteX9" fmla="*/ 1414463 w 1414463"/>
              <a:gd name="connsiteY9" fmla="*/ 633413 h 962025"/>
              <a:gd name="connsiteX10" fmla="*/ 1381125 w 1414463"/>
              <a:gd name="connsiteY10" fmla="*/ 690563 h 962025"/>
              <a:gd name="connsiteX11" fmla="*/ 1319213 w 1414463"/>
              <a:gd name="connsiteY11" fmla="*/ 771525 h 962025"/>
              <a:gd name="connsiteX12" fmla="*/ 1295400 w 1414463"/>
              <a:gd name="connsiteY12" fmla="*/ 804863 h 962025"/>
              <a:gd name="connsiteX13" fmla="*/ 1304925 w 1414463"/>
              <a:gd name="connsiteY13" fmla="*/ 900113 h 962025"/>
              <a:gd name="connsiteX14" fmla="*/ 1300163 w 1414463"/>
              <a:gd name="connsiteY14" fmla="*/ 962025 h 962025"/>
              <a:gd name="connsiteX15" fmla="*/ 1247775 w 1414463"/>
              <a:gd name="connsiteY15" fmla="*/ 957263 h 962025"/>
              <a:gd name="connsiteX16" fmla="*/ 1138238 w 1414463"/>
              <a:gd name="connsiteY16" fmla="*/ 914400 h 962025"/>
              <a:gd name="connsiteX17" fmla="*/ 1066800 w 1414463"/>
              <a:gd name="connsiteY17" fmla="*/ 900113 h 962025"/>
              <a:gd name="connsiteX18" fmla="*/ 895350 w 1414463"/>
              <a:gd name="connsiteY18" fmla="*/ 842963 h 962025"/>
              <a:gd name="connsiteX19" fmla="*/ 895350 w 1414463"/>
              <a:gd name="connsiteY19" fmla="*/ 871538 h 962025"/>
              <a:gd name="connsiteX20" fmla="*/ 847725 w 1414463"/>
              <a:gd name="connsiteY20" fmla="*/ 857250 h 962025"/>
              <a:gd name="connsiteX21" fmla="*/ 733425 w 1414463"/>
              <a:gd name="connsiteY21" fmla="*/ 795338 h 962025"/>
              <a:gd name="connsiteX22" fmla="*/ 661988 w 1414463"/>
              <a:gd name="connsiteY22" fmla="*/ 752475 h 962025"/>
              <a:gd name="connsiteX23" fmla="*/ 595313 w 1414463"/>
              <a:gd name="connsiteY23" fmla="*/ 766763 h 962025"/>
              <a:gd name="connsiteX24" fmla="*/ 557213 w 1414463"/>
              <a:gd name="connsiteY24" fmla="*/ 709613 h 962025"/>
              <a:gd name="connsiteX25" fmla="*/ 476250 w 1414463"/>
              <a:gd name="connsiteY25" fmla="*/ 681038 h 962025"/>
              <a:gd name="connsiteX26" fmla="*/ 438150 w 1414463"/>
              <a:gd name="connsiteY26" fmla="*/ 585788 h 962025"/>
              <a:gd name="connsiteX27" fmla="*/ 414338 w 1414463"/>
              <a:gd name="connsiteY27" fmla="*/ 519113 h 962025"/>
              <a:gd name="connsiteX28" fmla="*/ 333375 w 1414463"/>
              <a:gd name="connsiteY28" fmla="*/ 452438 h 962025"/>
              <a:gd name="connsiteX29" fmla="*/ 338138 w 1414463"/>
              <a:gd name="connsiteY29" fmla="*/ 404813 h 962025"/>
              <a:gd name="connsiteX30" fmla="*/ 309563 w 1414463"/>
              <a:gd name="connsiteY30" fmla="*/ 352425 h 962025"/>
              <a:gd name="connsiteX31" fmla="*/ 271463 w 1414463"/>
              <a:gd name="connsiteY31" fmla="*/ 381000 h 962025"/>
              <a:gd name="connsiteX32" fmla="*/ 276225 w 1414463"/>
              <a:gd name="connsiteY32" fmla="*/ 428625 h 962025"/>
              <a:gd name="connsiteX33" fmla="*/ 161925 w 1414463"/>
              <a:gd name="connsiteY33" fmla="*/ 385763 h 962025"/>
              <a:gd name="connsiteX34" fmla="*/ 61913 w 1414463"/>
              <a:gd name="connsiteY34" fmla="*/ 266700 h 962025"/>
              <a:gd name="connsiteX35" fmla="*/ 114300 w 1414463"/>
              <a:gd name="connsiteY35" fmla="*/ 228600 h 962025"/>
              <a:gd name="connsiteX36" fmla="*/ 95250 w 1414463"/>
              <a:gd name="connsiteY36" fmla="*/ 214313 h 962025"/>
              <a:gd name="connsiteX37" fmla="*/ 23813 w 1414463"/>
              <a:gd name="connsiteY37" fmla="*/ 152400 h 962025"/>
              <a:gd name="connsiteX38" fmla="*/ 0 w 1414463"/>
              <a:gd name="connsiteY38" fmla="*/ 123825 h 962025"/>
              <a:gd name="connsiteX39" fmla="*/ 52388 w 1414463"/>
              <a:gd name="connsiteY39" fmla="*/ 128588 h 962025"/>
              <a:gd name="connsiteX40" fmla="*/ 52388 w 1414463"/>
              <a:gd name="connsiteY40" fmla="*/ 0 h 962025"/>
              <a:gd name="connsiteX41" fmla="*/ 128588 w 1414463"/>
              <a:gd name="connsiteY41" fmla="*/ 33338 h 962025"/>
              <a:gd name="connsiteX42" fmla="*/ 195263 w 1414463"/>
              <a:gd name="connsiteY42" fmla="*/ 76200 h 962025"/>
              <a:gd name="connsiteX43" fmla="*/ 161925 w 1414463"/>
              <a:gd name="connsiteY43" fmla="*/ 95250 h 962025"/>
              <a:gd name="connsiteX44" fmla="*/ 123825 w 1414463"/>
              <a:gd name="connsiteY44" fmla="*/ 95250 h 962025"/>
              <a:gd name="connsiteX45" fmla="*/ 138113 w 1414463"/>
              <a:gd name="connsiteY45" fmla="*/ 161925 h 962025"/>
              <a:gd name="connsiteX46" fmla="*/ 214313 w 1414463"/>
              <a:gd name="connsiteY46" fmla="*/ 161925 h 962025"/>
              <a:gd name="connsiteX47" fmla="*/ 271463 w 1414463"/>
              <a:gd name="connsiteY47" fmla="*/ 209550 h 962025"/>
              <a:gd name="connsiteX48" fmla="*/ 276225 w 1414463"/>
              <a:gd name="connsiteY48" fmla="*/ 242888 h 962025"/>
              <a:gd name="connsiteX49" fmla="*/ 333375 w 1414463"/>
              <a:gd name="connsiteY49" fmla="*/ 228600 h 962025"/>
              <a:gd name="connsiteX50" fmla="*/ 381000 w 1414463"/>
              <a:gd name="connsiteY50" fmla="*/ 204788 h 962025"/>
              <a:gd name="connsiteX51" fmla="*/ 419100 w 1414463"/>
              <a:gd name="connsiteY51" fmla="*/ 223838 h 962025"/>
              <a:gd name="connsiteX52" fmla="*/ 452438 w 1414463"/>
              <a:gd name="connsiteY52" fmla="*/ 252413 h 962025"/>
              <a:gd name="connsiteX53" fmla="*/ 419100 w 1414463"/>
              <a:gd name="connsiteY53" fmla="*/ 304800 h 962025"/>
              <a:gd name="connsiteX54" fmla="*/ 481013 w 1414463"/>
              <a:gd name="connsiteY54" fmla="*/ 314325 h 962025"/>
              <a:gd name="connsiteX55" fmla="*/ 528638 w 1414463"/>
              <a:gd name="connsiteY55" fmla="*/ 333375 h 962025"/>
              <a:gd name="connsiteX56" fmla="*/ 566738 w 1414463"/>
              <a:gd name="connsiteY56" fmla="*/ 323850 h 962025"/>
              <a:gd name="connsiteX57" fmla="*/ 657225 w 1414463"/>
              <a:gd name="connsiteY57" fmla="*/ 371475 h 962025"/>
              <a:gd name="connsiteX58" fmla="*/ 714375 w 1414463"/>
              <a:gd name="connsiteY58" fmla="*/ 381000 h 962025"/>
              <a:gd name="connsiteX59" fmla="*/ 747713 w 1414463"/>
              <a:gd name="connsiteY59" fmla="*/ 371475 h 962025"/>
              <a:gd name="connsiteX60" fmla="*/ 766763 w 1414463"/>
              <a:gd name="connsiteY60" fmla="*/ 304800 h 962025"/>
              <a:gd name="connsiteX61" fmla="*/ 819150 w 1414463"/>
              <a:gd name="connsiteY61" fmla="*/ 338138 h 962025"/>
              <a:gd name="connsiteX62" fmla="*/ 842963 w 1414463"/>
              <a:gd name="connsiteY62" fmla="*/ 361950 h 962025"/>
              <a:gd name="connsiteX63" fmla="*/ 842963 w 1414463"/>
              <a:gd name="connsiteY63" fmla="*/ 361950 h 962025"/>
              <a:gd name="connsiteX64" fmla="*/ 947738 w 1414463"/>
              <a:gd name="connsiteY64" fmla="*/ 400050 h 962025"/>
              <a:gd name="connsiteX65" fmla="*/ 938213 w 1414463"/>
              <a:gd name="connsiteY65" fmla="*/ 352425 h 962025"/>
              <a:gd name="connsiteX66" fmla="*/ 933450 w 1414463"/>
              <a:gd name="connsiteY66" fmla="*/ 319088 h 962025"/>
              <a:gd name="connsiteX67" fmla="*/ 900113 w 1414463"/>
              <a:gd name="connsiteY67" fmla="*/ 25241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14463" h="962025">
                <a:moveTo>
                  <a:pt x="900113" y="252413"/>
                </a:moveTo>
                <a:lnTo>
                  <a:pt x="900113" y="252413"/>
                </a:lnTo>
                <a:lnTo>
                  <a:pt x="976313" y="261938"/>
                </a:lnTo>
                <a:lnTo>
                  <a:pt x="1062038" y="295275"/>
                </a:lnTo>
                <a:lnTo>
                  <a:pt x="1123950" y="347663"/>
                </a:lnTo>
                <a:lnTo>
                  <a:pt x="1109663" y="452438"/>
                </a:lnTo>
                <a:lnTo>
                  <a:pt x="1181100" y="481013"/>
                </a:lnTo>
                <a:lnTo>
                  <a:pt x="1290638" y="528638"/>
                </a:lnTo>
                <a:lnTo>
                  <a:pt x="1338263" y="571500"/>
                </a:lnTo>
                <a:lnTo>
                  <a:pt x="1414463" y="633413"/>
                </a:lnTo>
                <a:lnTo>
                  <a:pt x="1381125" y="690563"/>
                </a:lnTo>
                <a:lnTo>
                  <a:pt x="1319213" y="771525"/>
                </a:lnTo>
                <a:lnTo>
                  <a:pt x="1295400" y="804863"/>
                </a:lnTo>
                <a:lnTo>
                  <a:pt x="1304925" y="900113"/>
                </a:lnTo>
                <a:lnTo>
                  <a:pt x="1300163" y="962025"/>
                </a:lnTo>
                <a:lnTo>
                  <a:pt x="1247775" y="957263"/>
                </a:lnTo>
                <a:lnTo>
                  <a:pt x="1138238" y="914400"/>
                </a:lnTo>
                <a:lnTo>
                  <a:pt x="1066800" y="900113"/>
                </a:lnTo>
                <a:lnTo>
                  <a:pt x="895350" y="842963"/>
                </a:lnTo>
                <a:lnTo>
                  <a:pt x="895350" y="871538"/>
                </a:lnTo>
                <a:lnTo>
                  <a:pt x="847725" y="857250"/>
                </a:lnTo>
                <a:lnTo>
                  <a:pt x="733425" y="795338"/>
                </a:lnTo>
                <a:lnTo>
                  <a:pt x="661988" y="752475"/>
                </a:lnTo>
                <a:lnTo>
                  <a:pt x="595313" y="766763"/>
                </a:lnTo>
                <a:lnTo>
                  <a:pt x="557213" y="709613"/>
                </a:lnTo>
                <a:lnTo>
                  <a:pt x="476250" y="681038"/>
                </a:lnTo>
                <a:lnTo>
                  <a:pt x="438150" y="585788"/>
                </a:lnTo>
                <a:lnTo>
                  <a:pt x="414338" y="519113"/>
                </a:lnTo>
                <a:lnTo>
                  <a:pt x="333375" y="452438"/>
                </a:lnTo>
                <a:lnTo>
                  <a:pt x="338138" y="404813"/>
                </a:lnTo>
                <a:lnTo>
                  <a:pt x="309563" y="352425"/>
                </a:lnTo>
                <a:lnTo>
                  <a:pt x="271463" y="381000"/>
                </a:lnTo>
                <a:lnTo>
                  <a:pt x="276225" y="428625"/>
                </a:lnTo>
                <a:lnTo>
                  <a:pt x="161925" y="385763"/>
                </a:lnTo>
                <a:lnTo>
                  <a:pt x="61913" y="266700"/>
                </a:lnTo>
                <a:lnTo>
                  <a:pt x="114300" y="228600"/>
                </a:lnTo>
                <a:lnTo>
                  <a:pt x="95250" y="214313"/>
                </a:lnTo>
                <a:lnTo>
                  <a:pt x="23813" y="152400"/>
                </a:lnTo>
                <a:lnTo>
                  <a:pt x="0" y="123825"/>
                </a:lnTo>
                <a:lnTo>
                  <a:pt x="52388" y="128588"/>
                </a:lnTo>
                <a:lnTo>
                  <a:pt x="52388" y="0"/>
                </a:lnTo>
                <a:lnTo>
                  <a:pt x="128588" y="33338"/>
                </a:lnTo>
                <a:lnTo>
                  <a:pt x="195263" y="76200"/>
                </a:lnTo>
                <a:lnTo>
                  <a:pt x="161925" y="95250"/>
                </a:lnTo>
                <a:lnTo>
                  <a:pt x="123825" y="95250"/>
                </a:lnTo>
                <a:lnTo>
                  <a:pt x="138113" y="161925"/>
                </a:lnTo>
                <a:lnTo>
                  <a:pt x="214313" y="161925"/>
                </a:lnTo>
                <a:lnTo>
                  <a:pt x="271463" y="209550"/>
                </a:lnTo>
                <a:lnTo>
                  <a:pt x="276225" y="242888"/>
                </a:lnTo>
                <a:lnTo>
                  <a:pt x="333375" y="228600"/>
                </a:lnTo>
                <a:lnTo>
                  <a:pt x="381000" y="204788"/>
                </a:lnTo>
                <a:lnTo>
                  <a:pt x="419100" y="223838"/>
                </a:lnTo>
                <a:lnTo>
                  <a:pt x="452438" y="252413"/>
                </a:lnTo>
                <a:lnTo>
                  <a:pt x="419100" y="304800"/>
                </a:lnTo>
                <a:lnTo>
                  <a:pt x="481013" y="314325"/>
                </a:lnTo>
                <a:lnTo>
                  <a:pt x="528638" y="333375"/>
                </a:lnTo>
                <a:lnTo>
                  <a:pt x="566738" y="323850"/>
                </a:lnTo>
                <a:lnTo>
                  <a:pt x="657225" y="371475"/>
                </a:lnTo>
                <a:lnTo>
                  <a:pt x="714375" y="381000"/>
                </a:lnTo>
                <a:lnTo>
                  <a:pt x="747713" y="371475"/>
                </a:lnTo>
                <a:lnTo>
                  <a:pt x="766763" y="304800"/>
                </a:lnTo>
                <a:lnTo>
                  <a:pt x="819150" y="338138"/>
                </a:lnTo>
                <a:lnTo>
                  <a:pt x="842963" y="361950"/>
                </a:lnTo>
                <a:lnTo>
                  <a:pt x="842963" y="361950"/>
                </a:lnTo>
                <a:lnTo>
                  <a:pt x="947738" y="400050"/>
                </a:lnTo>
                <a:lnTo>
                  <a:pt x="938213" y="352425"/>
                </a:lnTo>
                <a:lnTo>
                  <a:pt x="933450" y="319088"/>
                </a:lnTo>
                <a:lnTo>
                  <a:pt x="900113" y="25241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84" name="Rectangle 743"/>
          <p:cNvSpPr>
            <a:spLocks noChangeArrowheads="1"/>
          </p:cNvSpPr>
          <p:nvPr/>
        </p:nvSpPr>
        <p:spPr bwMode="auto">
          <a:xfrm>
            <a:off x="3047211" y="477643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Геленджик</a:t>
            </a:r>
          </a:p>
        </p:txBody>
      </p:sp>
      <p:sp>
        <p:nvSpPr>
          <p:cNvPr id="58" name="Полилиния 57"/>
          <p:cNvSpPr/>
          <p:nvPr/>
        </p:nvSpPr>
        <p:spPr>
          <a:xfrm>
            <a:off x="3272518" y="3871233"/>
            <a:ext cx="833438" cy="972911"/>
          </a:xfrm>
          <a:custGeom>
            <a:avLst/>
            <a:gdLst>
              <a:gd name="connsiteX0" fmla="*/ 881063 w 1166813"/>
              <a:gd name="connsiteY0" fmla="*/ 1295400 h 1362075"/>
              <a:gd name="connsiteX1" fmla="*/ 909638 w 1166813"/>
              <a:gd name="connsiteY1" fmla="*/ 1276350 h 1362075"/>
              <a:gd name="connsiteX2" fmla="*/ 990600 w 1166813"/>
              <a:gd name="connsiteY2" fmla="*/ 1262063 h 1362075"/>
              <a:gd name="connsiteX3" fmla="*/ 1004888 w 1166813"/>
              <a:gd name="connsiteY3" fmla="*/ 1190625 h 1362075"/>
              <a:gd name="connsiteX4" fmla="*/ 971550 w 1166813"/>
              <a:gd name="connsiteY4" fmla="*/ 1114425 h 1362075"/>
              <a:gd name="connsiteX5" fmla="*/ 1028700 w 1166813"/>
              <a:gd name="connsiteY5" fmla="*/ 1066800 h 1362075"/>
              <a:gd name="connsiteX6" fmla="*/ 1066800 w 1166813"/>
              <a:gd name="connsiteY6" fmla="*/ 1004888 h 1362075"/>
              <a:gd name="connsiteX7" fmla="*/ 1128713 w 1166813"/>
              <a:gd name="connsiteY7" fmla="*/ 957263 h 1362075"/>
              <a:gd name="connsiteX8" fmla="*/ 1166813 w 1166813"/>
              <a:gd name="connsiteY8" fmla="*/ 995363 h 1362075"/>
              <a:gd name="connsiteX9" fmla="*/ 1109663 w 1166813"/>
              <a:gd name="connsiteY9" fmla="*/ 919163 h 1362075"/>
              <a:gd name="connsiteX10" fmla="*/ 1119188 w 1166813"/>
              <a:gd name="connsiteY10" fmla="*/ 857250 h 1362075"/>
              <a:gd name="connsiteX11" fmla="*/ 1143000 w 1166813"/>
              <a:gd name="connsiteY11" fmla="*/ 757238 h 1362075"/>
              <a:gd name="connsiteX12" fmla="*/ 1042988 w 1166813"/>
              <a:gd name="connsiteY12" fmla="*/ 661988 h 1362075"/>
              <a:gd name="connsiteX13" fmla="*/ 1095375 w 1166813"/>
              <a:gd name="connsiteY13" fmla="*/ 523875 h 1362075"/>
              <a:gd name="connsiteX14" fmla="*/ 904875 w 1166813"/>
              <a:gd name="connsiteY14" fmla="*/ 461963 h 1362075"/>
              <a:gd name="connsiteX15" fmla="*/ 833438 w 1166813"/>
              <a:gd name="connsiteY15" fmla="*/ 376238 h 1362075"/>
              <a:gd name="connsiteX16" fmla="*/ 790575 w 1166813"/>
              <a:gd name="connsiteY16" fmla="*/ 328613 h 1362075"/>
              <a:gd name="connsiteX17" fmla="*/ 738188 w 1166813"/>
              <a:gd name="connsiteY17" fmla="*/ 328613 h 1362075"/>
              <a:gd name="connsiteX18" fmla="*/ 614363 w 1166813"/>
              <a:gd name="connsiteY18" fmla="*/ 295275 h 1362075"/>
              <a:gd name="connsiteX19" fmla="*/ 552450 w 1166813"/>
              <a:gd name="connsiteY19" fmla="*/ 266700 h 1362075"/>
              <a:gd name="connsiteX20" fmla="*/ 576263 w 1166813"/>
              <a:gd name="connsiteY20" fmla="*/ 61913 h 1362075"/>
              <a:gd name="connsiteX21" fmla="*/ 457200 w 1166813"/>
              <a:gd name="connsiteY21" fmla="*/ 23813 h 1362075"/>
              <a:gd name="connsiteX22" fmla="*/ 433388 w 1166813"/>
              <a:gd name="connsiteY22" fmla="*/ 0 h 1362075"/>
              <a:gd name="connsiteX23" fmla="*/ 385763 w 1166813"/>
              <a:gd name="connsiteY23" fmla="*/ 19050 h 1362075"/>
              <a:gd name="connsiteX24" fmla="*/ 366713 w 1166813"/>
              <a:gd name="connsiteY24" fmla="*/ 66675 h 1362075"/>
              <a:gd name="connsiteX25" fmla="*/ 285750 w 1166813"/>
              <a:gd name="connsiteY25" fmla="*/ 90488 h 1362075"/>
              <a:gd name="connsiteX26" fmla="*/ 219075 w 1166813"/>
              <a:gd name="connsiteY26" fmla="*/ 66675 h 1362075"/>
              <a:gd name="connsiteX27" fmla="*/ 176213 w 1166813"/>
              <a:gd name="connsiteY27" fmla="*/ 80963 h 1362075"/>
              <a:gd name="connsiteX28" fmla="*/ 166688 w 1166813"/>
              <a:gd name="connsiteY28" fmla="*/ 90488 h 1362075"/>
              <a:gd name="connsiteX29" fmla="*/ 157163 w 1166813"/>
              <a:gd name="connsiteY29" fmla="*/ 185738 h 1362075"/>
              <a:gd name="connsiteX30" fmla="*/ 157163 w 1166813"/>
              <a:gd name="connsiteY30" fmla="*/ 185738 h 1362075"/>
              <a:gd name="connsiteX31" fmla="*/ 109538 w 1166813"/>
              <a:gd name="connsiteY31" fmla="*/ 261938 h 1362075"/>
              <a:gd name="connsiteX32" fmla="*/ 171450 w 1166813"/>
              <a:gd name="connsiteY32" fmla="*/ 300038 h 1362075"/>
              <a:gd name="connsiteX33" fmla="*/ 228600 w 1166813"/>
              <a:gd name="connsiteY33" fmla="*/ 290513 h 1362075"/>
              <a:gd name="connsiteX34" fmla="*/ 242888 w 1166813"/>
              <a:gd name="connsiteY34" fmla="*/ 342900 h 1362075"/>
              <a:gd name="connsiteX35" fmla="*/ 204788 w 1166813"/>
              <a:gd name="connsiteY35" fmla="*/ 381000 h 1362075"/>
              <a:gd name="connsiteX36" fmla="*/ 209550 w 1166813"/>
              <a:gd name="connsiteY36" fmla="*/ 476250 h 1362075"/>
              <a:gd name="connsiteX37" fmla="*/ 133350 w 1166813"/>
              <a:gd name="connsiteY37" fmla="*/ 485775 h 1362075"/>
              <a:gd name="connsiteX38" fmla="*/ 123825 w 1166813"/>
              <a:gd name="connsiteY38" fmla="*/ 595313 h 1362075"/>
              <a:gd name="connsiteX39" fmla="*/ 204788 w 1166813"/>
              <a:gd name="connsiteY39" fmla="*/ 633413 h 1362075"/>
              <a:gd name="connsiteX40" fmla="*/ 166688 w 1166813"/>
              <a:gd name="connsiteY40" fmla="*/ 657225 h 1362075"/>
              <a:gd name="connsiteX41" fmla="*/ 71438 w 1166813"/>
              <a:gd name="connsiteY41" fmla="*/ 661988 h 1362075"/>
              <a:gd name="connsiteX42" fmla="*/ 71438 w 1166813"/>
              <a:gd name="connsiteY42" fmla="*/ 738188 h 1362075"/>
              <a:gd name="connsiteX43" fmla="*/ 61913 w 1166813"/>
              <a:gd name="connsiteY43" fmla="*/ 823913 h 1362075"/>
              <a:gd name="connsiteX44" fmla="*/ 52388 w 1166813"/>
              <a:gd name="connsiteY44" fmla="*/ 885825 h 1362075"/>
              <a:gd name="connsiteX45" fmla="*/ 52388 w 1166813"/>
              <a:gd name="connsiteY45" fmla="*/ 885825 h 1362075"/>
              <a:gd name="connsiteX46" fmla="*/ 0 w 1166813"/>
              <a:gd name="connsiteY46" fmla="*/ 928688 h 1362075"/>
              <a:gd name="connsiteX47" fmla="*/ 85725 w 1166813"/>
              <a:gd name="connsiteY47" fmla="*/ 976313 h 1362075"/>
              <a:gd name="connsiteX48" fmla="*/ 114300 w 1166813"/>
              <a:gd name="connsiteY48" fmla="*/ 1023938 h 1362075"/>
              <a:gd name="connsiteX49" fmla="*/ 195263 w 1166813"/>
              <a:gd name="connsiteY49" fmla="*/ 1057275 h 1362075"/>
              <a:gd name="connsiteX50" fmla="*/ 261938 w 1166813"/>
              <a:gd name="connsiteY50" fmla="*/ 1095375 h 1362075"/>
              <a:gd name="connsiteX51" fmla="*/ 290513 w 1166813"/>
              <a:gd name="connsiteY51" fmla="*/ 1209675 h 1362075"/>
              <a:gd name="connsiteX52" fmla="*/ 404813 w 1166813"/>
              <a:gd name="connsiteY52" fmla="*/ 1285875 h 1362075"/>
              <a:gd name="connsiteX53" fmla="*/ 466725 w 1166813"/>
              <a:gd name="connsiteY53" fmla="*/ 1323975 h 1362075"/>
              <a:gd name="connsiteX54" fmla="*/ 557213 w 1166813"/>
              <a:gd name="connsiteY54" fmla="*/ 1362075 h 1362075"/>
              <a:gd name="connsiteX55" fmla="*/ 628650 w 1166813"/>
              <a:gd name="connsiteY55" fmla="*/ 1323975 h 1362075"/>
              <a:gd name="connsiteX56" fmla="*/ 723900 w 1166813"/>
              <a:gd name="connsiteY56" fmla="*/ 1323975 h 1362075"/>
              <a:gd name="connsiteX57" fmla="*/ 895350 w 1166813"/>
              <a:gd name="connsiteY57" fmla="*/ 1347788 h 1362075"/>
              <a:gd name="connsiteX58" fmla="*/ 881063 w 1166813"/>
              <a:gd name="connsiteY58" fmla="*/ 1295400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66813" h="1362075">
                <a:moveTo>
                  <a:pt x="881063" y="1295400"/>
                </a:moveTo>
                <a:lnTo>
                  <a:pt x="909638" y="1276350"/>
                </a:lnTo>
                <a:lnTo>
                  <a:pt x="990600" y="1262063"/>
                </a:lnTo>
                <a:lnTo>
                  <a:pt x="1004888" y="1190625"/>
                </a:lnTo>
                <a:lnTo>
                  <a:pt x="971550" y="1114425"/>
                </a:lnTo>
                <a:lnTo>
                  <a:pt x="1028700" y="1066800"/>
                </a:lnTo>
                <a:lnTo>
                  <a:pt x="1066800" y="1004888"/>
                </a:lnTo>
                <a:lnTo>
                  <a:pt x="1128713" y="957263"/>
                </a:lnTo>
                <a:lnTo>
                  <a:pt x="1166813" y="995363"/>
                </a:lnTo>
                <a:lnTo>
                  <a:pt x="1109663" y="919163"/>
                </a:lnTo>
                <a:lnTo>
                  <a:pt x="1119188" y="857250"/>
                </a:lnTo>
                <a:lnTo>
                  <a:pt x="1143000" y="757238"/>
                </a:lnTo>
                <a:lnTo>
                  <a:pt x="1042988" y="661988"/>
                </a:lnTo>
                <a:lnTo>
                  <a:pt x="1095375" y="523875"/>
                </a:lnTo>
                <a:lnTo>
                  <a:pt x="904875" y="461963"/>
                </a:lnTo>
                <a:lnTo>
                  <a:pt x="833438" y="376238"/>
                </a:lnTo>
                <a:lnTo>
                  <a:pt x="790575" y="328613"/>
                </a:lnTo>
                <a:lnTo>
                  <a:pt x="738188" y="328613"/>
                </a:lnTo>
                <a:lnTo>
                  <a:pt x="614363" y="295275"/>
                </a:lnTo>
                <a:lnTo>
                  <a:pt x="552450" y="266700"/>
                </a:lnTo>
                <a:lnTo>
                  <a:pt x="576263" y="61913"/>
                </a:lnTo>
                <a:lnTo>
                  <a:pt x="457200" y="23813"/>
                </a:lnTo>
                <a:lnTo>
                  <a:pt x="433388" y="0"/>
                </a:lnTo>
                <a:lnTo>
                  <a:pt x="385763" y="19050"/>
                </a:lnTo>
                <a:lnTo>
                  <a:pt x="366713" y="66675"/>
                </a:lnTo>
                <a:lnTo>
                  <a:pt x="285750" y="90488"/>
                </a:lnTo>
                <a:lnTo>
                  <a:pt x="219075" y="66675"/>
                </a:lnTo>
                <a:lnTo>
                  <a:pt x="176213" y="80963"/>
                </a:lnTo>
                <a:lnTo>
                  <a:pt x="166688" y="90488"/>
                </a:lnTo>
                <a:lnTo>
                  <a:pt x="157163" y="185738"/>
                </a:lnTo>
                <a:lnTo>
                  <a:pt x="157163" y="185738"/>
                </a:lnTo>
                <a:lnTo>
                  <a:pt x="109538" y="261938"/>
                </a:lnTo>
                <a:lnTo>
                  <a:pt x="171450" y="300038"/>
                </a:lnTo>
                <a:lnTo>
                  <a:pt x="228600" y="290513"/>
                </a:lnTo>
                <a:lnTo>
                  <a:pt x="242888" y="342900"/>
                </a:lnTo>
                <a:lnTo>
                  <a:pt x="204788" y="381000"/>
                </a:lnTo>
                <a:lnTo>
                  <a:pt x="209550" y="476250"/>
                </a:lnTo>
                <a:lnTo>
                  <a:pt x="133350" y="485775"/>
                </a:lnTo>
                <a:lnTo>
                  <a:pt x="123825" y="595313"/>
                </a:lnTo>
                <a:lnTo>
                  <a:pt x="204788" y="633413"/>
                </a:lnTo>
                <a:lnTo>
                  <a:pt x="166688" y="657225"/>
                </a:lnTo>
                <a:lnTo>
                  <a:pt x="71438" y="661988"/>
                </a:lnTo>
                <a:lnTo>
                  <a:pt x="71438" y="738188"/>
                </a:lnTo>
                <a:lnTo>
                  <a:pt x="61913" y="823913"/>
                </a:lnTo>
                <a:lnTo>
                  <a:pt x="52388" y="885825"/>
                </a:lnTo>
                <a:lnTo>
                  <a:pt x="52388" y="885825"/>
                </a:lnTo>
                <a:lnTo>
                  <a:pt x="0" y="928688"/>
                </a:lnTo>
                <a:lnTo>
                  <a:pt x="85725" y="976313"/>
                </a:lnTo>
                <a:lnTo>
                  <a:pt x="114300" y="1023938"/>
                </a:lnTo>
                <a:lnTo>
                  <a:pt x="195263" y="1057275"/>
                </a:lnTo>
                <a:lnTo>
                  <a:pt x="261938" y="1095375"/>
                </a:lnTo>
                <a:lnTo>
                  <a:pt x="290513" y="1209675"/>
                </a:lnTo>
                <a:lnTo>
                  <a:pt x="404813" y="1285875"/>
                </a:lnTo>
                <a:lnTo>
                  <a:pt x="466725" y="1323975"/>
                </a:lnTo>
                <a:lnTo>
                  <a:pt x="557213" y="1362075"/>
                </a:lnTo>
                <a:lnTo>
                  <a:pt x="628650" y="1323975"/>
                </a:lnTo>
                <a:lnTo>
                  <a:pt x="723900" y="1323975"/>
                </a:lnTo>
                <a:lnTo>
                  <a:pt x="895350" y="1347788"/>
                </a:lnTo>
                <a:lnTo>
                  <a:pt x="881063" y="129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85" name="Rectangle 743"/>
          <p:cNvSpPr>
            <a:spLocks noChangeArrowheads="1"/>
          </p:cNvSpPr>
          <p:nvPr/>
        </p:nvSpPr>
        <p:spPr bwMode="auto">
          <a:xfrm>
            <a:off x="3531868" y="4343208"/>
            <a:ext cx="40876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60" name="Полилиния 59"/>
          <p:cNvSpPr/>
          <p:nvPr/>
        </p:nvSpPr>
        <p:spPr>
          <a:xfrm>
            <a:off x="3912054" y="4259037"/>
            <a:ext cx="898072" cy="717777"/>
          </a:xfrm>
          <a:custGeom>
            <a:avLst/>
            <a:gdLst>
              <a:gd name="connsiteX0" fmla="*/ 223838 w 1257300"/>
              <a:gd name="connsiteY0" fmla="*/ 0 h 1004888"/>
              <a:gd name="connsiteX1" fmla="*/ 319088 w 1257300"/>
              <a:gd name="connsiteY1" fmla="*/ 28575 h 1004888"/>
              <a:gd name="connsiteX2" fmla="*/ 409575 w 1257300"/>
              <a:gd name="connsiteY2" fmla="*/ 52388 h 1004888"/>
              <a:gd name="connsiteX3" fmla="*/ 500063 w 1257300"/>
              <a:gd name="connsiteY3" fmla="*/ 28575 h 1004888"/>
              <a:gd name="connsiteX4" fmla="*/ 638175 w 1257300"/>
              <a:gd name="connsiteY4" fmla="*/ 66675 h 1004888"/>
              <a:gd name="connsiteX5" fmla="*/ 733425 w 1257300"/>
              <a:gd name="connsiteY5" fmla="*/ 61913 h 1004888"/>
              <a:gd name="connsiteX6" fmla="*/ 862013 w 1257300"/>
              <a:gd name="connsiteY6" fmla="*/ 85725 h 1004888"/>
              <a:gd name="connsiteX7" fmla="*/ 1004888 w 1257300"/>
              <a:gd name="connsiteY7" fmla="*/ 66675 h 1004888"/>
              <a:gd name="connsiteX8" fmla="*/ 1114425 w 1257300"/>
              <a:gd name="connsiteY8" fmla="*/ 85725 h 1004888"/>
              <a:gd name="connsiteX9" fmla="*/ 1138238 w 1257300"/>
              <a:gd name="connsiteY9" fmla="*/ 123825 h 1004888"/>
              <a:gd name="connsiteX10" fmla="*/ 1257300 w 1257300"/>
              <a:gd name="connsiteY10" fmla="*/ 166688 h 1004888"/>
              <a:gd name="connsiteX11" fmla="*/ 1223963 w 1257300"/>
              <a:gd name="connsiteY11" fmla="*/ 214313 h 1004888"/>
              <a:gd name="connsiteX12" fmla="*/ 1200150 w 1257300"/>
              <a:gd name="connsiteY12" fmla="*/ 285750 h 1004888"/>
              <a:gd name="connsiteX13" fmla="*/ 1162050 w 1257300"/>
              <a:gd name="connsiteY13" fmla="*/ 376238 h 1004888"/>
              <a:gd name="connsiteX14" fmla="*/ 1114425 w 1257300"/>
              <a:gd name="connsiteY14" fmla="*/ 471488 h 1004888"/>
              <a:gd name="connsiteX15" fmla="*/ 1095375 w 1257300"/>
              <a:gd name="connsiteY15" fmla="*/ 442913 h 1004888"/>
              <a:gd name="connsiteX16" fmla="*/ 1042988 w 1257300"/>
              <a:gd name="connsiteY16" fmla="*/ 471488 h 1004888"/>
              <a:gd name="connsiteX17" fmla="*/ 1019175 w 1257300"/>
              <a:gd name="connsiteY17" fmla="*/ 519113 h 1004888"/>
              <a:gd name="connsiteX18" fmla="*/ 981075 w 1257300"/>
              <a:gd name="connsiteY18" fmla="*/ 623888 h 1004888"/>
              <a:gd name="connsiteX19" fmla="*/ 904875 w 1257300"/>
              <a:gd name="connsiteY19" fmla="*/ 657225 h 1004888"/>
              <a:gd name="connsiteX20" fmla="*/ 823913 w 1257300"/>
              <a:gd name="connsiteY20" fmla="*/ 700088 h 1004888"/>
              <a:gd name="connsiteX21" fmla="*/ 828675 w 1257300"/>
              <a:gd name="connsiteY21" fmla="*/ 752475 h 1004888"/>
              <a:gd name="connsiteX22" fmla="*/ 890588 w 1257300"/>
              <a:gd name="connsiteY22" fmla="*/ 800100 h 1004888"/>
              <a:gd name="connsiteX23" fmla="*/ 933450 w 1257300"/>
              <a:gd name="connsiteY23" fmla="*/ 800100 h 1004888"/>
              <a:gd name="connsiteX24" fmla="*/ 833438 w 1257300"/>
              <a:gd name="connsiteY24" fmla="*/ 895350 h 1004888"/>
              <a:gd name="connsiteX25" fmla="*/ 757238 w 1257300"/>
              <a:gd name="connsiteY25" fmla="*/ 919163 h 1004888"/>
              <a:gd name="connsiteX26" fmla="*/ 676275 w 1257300"/>
              <a:gd name="connsiteY26" fmla="*/ 938213 h 1004888"/>
              <a:gd name="connsiteX27" fmla="*/ 704850 w 1257300"/>
              <a:gd name="connsiteY27" fmla="*/ 957263 h 1004888"/>
              <a:gd name="connsiteX28" fmla="*/ 585788 w 1257300"/>
              <a:gd name="connsiteY28" fmla="*/ 971550 h 1004888"/>
              <a:gd name="connsiteX29" fmla="*/ 490538 w 1257300"/>
              <a:gd name="connsiteY29" fmla="*/ 923925 h 1004888"/>
              <a:gd name="connsiteX30" fmla="*/ 404813 w 1257300"/>
              <a:gd name="connsiteY30" fmla="*/ 909638 h 1004888"/>
              <a:gd name="connsiteX31" fmla="*/ 347663 w 1257300"/>
              <a:gd name="connsiteY31" fmla="*/ 957263 h 1004888"/>
              <a:gd name="connsiteX32" fmla="*/ 266700 w 1257300"/>
              <a:gd name="connsiteY32" fmla="*/ 1000125 h 1004888"/>
              <a:gd name="connsiteX33" fmla="*/ 176213 w 1257300"/>
              <a:gd name="connsiteY33" fmla="*/ 1004888 h 1004888"/>
              <a:gd name="connsiteX34" fmla="*/ 90488 w 1257300"/>
              <a:gd name="connsiteY34" fmla="*/ 976313 h 1004888"/>
              <a:gd name="connsiteX35" fmla="*/ 214313 w 1257300"/>
              <a:gd name="connsiteY35" fmla="*/ 919163 h 1004888"/>
              <a:gd name="connsiteX36" fmla="*/ 0 w 1257300"/>
              <a:gd name="connsiteY36" fmla="*/ 795338 h 1004888"/>
              <a:gd name="connsiteX37" fmla="*/ 0 w 1257300"/>
              <a:gd name="connsiteY37" fmla="*/ 733425 h 1004888"/>
              <a:gd name="connsiteX38" fmla="*/ 95250 w 1257300"/>
              <a:gd name="connsiteY38" fmla="*/ 695325 h 1004888"/>
              <a:gd name="connsiteX39" fmla="*/ 119063 w 1257300"/>
              <a:gd name="connsiteY39" fmla="*/ 619125 h 1004888"/>
              <a:gd name="connsiteX40" fmla="*/ 95250 w 1257300"/>
              <a:gd name="connsiteY40" fmla="*/ 566738 h 1004888"/>
              <a:gd name="connsiteX41" fmla="*/ 123825 w 1257300"/>
              <a:gd name="connsiteY41" fmla="*/ 495300 h 1004888"/>
              <a:gd name="connsiteX42" fmla="*/ 180975 w 1257300"/>
              <a:gd name="connsiteY42" fmla="*/ 457200 h 1004888"/>
              <a:gd name="connsiteX43" fmla="*/ 233363 w 1257300"/>
              <a:gd name="connsiteY43" fmla="*/ 423863 h 1004888"/>
              <a:gd name="connsiteX44" fmla="*/ 290513 w 1257300"/>
              <a:gd name="connsiteY44" fmla="*/ 471488 h 1004888"/>
              <a:gd name="connsiteX45" fmla="*/ 219075 w 1257300"/>
              <a:gd name="connsiteY45" fmla="*/ 376238 h 1004888"/>
              <a:gd name="connsiteX46" fmla="*/ 228600 w 1257300"/>
              <a:gd name="connsiteY46" fmla="*/ 261938 h 1004888"/>
              <a:gd name="connsiteX47" fmla="*/ 257175 w 1257300"/>
              <a:gd name="connsiteY47" fmla="*/ 190500 h 1004888"/>
              <a:gd name="connsiteX48" fmla="*/ 152400 w 1257300"/>
              <a:gd name="connsiteY48" fmla="*/ 95250 h 1004888"/>
              <a:gd name="connsiteX49" fmla="*/ 223838 w 1257300"/>
              <a:gd name="connsiteY49" fmla="*/ 0 h 100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7300" h="1004888">
                <a:moveTo>
                  <a:pt x="223838" y="0"/>
                </a:moveTo>
                <a:lnTo>
                  <a:pt x="319088" y="28575"/>
                </a:lnTo>
                <a:lnTo>
                  <a:pt x="409575" y="52388"/>
                </a:lnTo>
                <a:lnTo>
                  <a:pt x="500063" y="28575"/>
                </a:lnTo>
                <a:lnTo>
                  <a:pt x="638175" y="66675"/>
                </a:lnTo>
                <a:lnTo>
                  <a:pt x="733425" y="61913"/>
                </a:lnTo>
                <a:lnTo>
                  <a:pt x="862013" y="85725"/>
                </a:lnTo>
                <a:lnTo>
                  <a:pt x="1004888" y="66675"/>
                </a:lnTo>
                <a:lnTo>
                  <a:pt x="1114425" y="85725"/>
                </a:lnTo>
                <a:lnTo>
                  <a:pt x="1138238" y="123825"/>
                </a:lnTo>
                <a:lnTo>
                  <a:pt x="1257300" y="166688"/>
                </a:lnTo>
                <a:lnTo>
                  <a:pt x="1223963" y="214313"/>
                </a:lnTo>
                <a:lnTo>
                  <a:pt x="1200150" y="285750"/>
                </a:lnTo>
                <a:lnTo>
                  <a:pt x="1162050" y="376238"/>
                </a:lnTo>
                <a:lnTo>
                  <a:pt x="1114425" y="471488"/>
                </a:lnTo>
                <a:lnTo>
                  <a:pt x="1095375" y="442913"/>
                </a:lnTo>
                <a:lnTo>
                  <a:pt x="1042988" y="471488"/>
                </a:lnTo>
                <a:lnTo>
                  <a:pt x="1019175" y="519113"/>
                </a:lnTo>
                <a:lnTo>
                  <a:pt x="981075" y="623888"/>
                </a:lnTo>
                <a:lnTo>
                  <a:pt x="904875" y="657225"/>
                </a:lnTo>
                <a:lnTo>
                  <a:pt x="823913" y="700088"/>
                </a:lnTo>
                <a:lnTo>
                  <a:pt x="828675" y="752475"/>
                </a:lnTo>
                <a:lnTo>
                  <a:pt x="890588" y="800100"/>
                </a:lnTo>
                <a:lnTo>
                  <a:pt x="933450" y="800100"/>
                </a:lnTo>
                <a:lnTo>
                  <a:pt x="833438" y="895350"/>
                </a:lnTo>
                <a:lnTo>
                  <a:pt x="757238" y="919163"/>
                </a:lnTo>
                <a:lnTo>
                  <a:pt x="676275" y="938213"/>
                </a:lnTo>
                <a:lnTo>
                  <a:pt x="704850" y="957263"/>
                </a:lnTo>
                <a:lnTo>
                  <a:pt x="585788" y="971550"/>
                </a:lnTo>
                <a:lnTo>
                  <a:pt x="490538" y="923925"/>
                </a:lnTo>
                <a:lnTo>
                  <a:pt x="404813" y="909638"/>
                </a:lnTo>
                <a:lnTo>
                  <a:pt x="347663" y="957263"/>
                </a:lnTo>
                <a:lnTo>
                  <a:pt x="266700" y="1000125"/>
                </a:lnTo>
                <a:lnTo>
                  <a:pt x="176213" y="1004888"/>
                </a:lnTo>
                <a:lnTo>
                  <a:pt x="90488" y="976313"/>
                </a:lnTo>
                <a:lnTo>
                  <a:pt x="214313" y="919163"/>
                </a:lnTo>
                <a:lnTo>
                  <a:pt x="0" y="795338"/>
                </a:lnTo>
                <a:lnTo>
                  <a:pt x="0" y="733425"/>
                </a:lnTo>
                <a:lnTo>
                  <a:pt x="95250" y="695325"/>
                </a:lnTo>
                <a:lnTo>
                  <a:pt x="119063" y="619125"/>
                </a:lnTo>
                <a:lnTo>
                  <a:pt x="95250" y="566738"/>
                </a:lnTo>
                <a:lnTo>
                  <a:pt x="123825" y="495300"/>
                </a:lnTo>
                <a:lnTo>
                  <a:pt x="180975" y="457200"/>
                </a:lnTo>
                <a:lnTo>
                  <a:pt x="233363" y="423863"/>
                </a:lnTo>
                <a:lnTo>
                  <a:pt x="290513" y="471488"/>
                </a:lnTo>
                <a:lnTo>
                  <a:pt x="219075" y="376238"/>
                </a:lnTo>
                <a:lnTo>
                  <a:pt x="228600" y="261938"/>
                </a:lnTo>
                <a:lnTo>
                  <a:pt x="257175" y="190500"/>
                </a:lnTo>
                <a:lnTo>
                  <a:pt x="152400" y="95250"/>
                </a:lnTo>
                <a:lnTo>
                  <a:pt x="2238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92" name="Rectangle 743"/>
          <p:cNvSpPr>
            <a:spLocks noChangeArrowheads="1"/>
          </p:cNvSpPr>
          <p:nvPr/>
        </p:nvSpPr>
        <p:spPr bwMode="auto">
          <a:xfrm>
            <a:off x="4187043" y="4529988"/>
            <a:ext cx="57868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Горячий Ключ</a:t>
            </a:r>
          </a:p>
        </p:txBody>
      </p:sp>
      <p:sp>
        <p:nvSpPr>
          <p:cNvPr id="65" name="Полилиния 64"/>
          <p:cNvSpPr/>
          <p:nvPr/>
        </p:nvSpPr>
        <p:spPr>
          <a:xfrm>
            <a:off x="4259036" y="5474607"/>
            <a:ext cx="1936750" cy="1179286"/>
          </a:xfrm>
          <a:custGeom>
            <a:avLst/>
            <a:gdLst>
              <a:gd name="connsiteX0" fmla="*/ 0 w 2673350"/>
              <a:gd name="connsiteY0" fmla="*/ 203200 h 1651000"/>
              <a:gd name="connsiteX1" fmla="*/ 190500 w 2673350"/>
              <a:gd name="connsiteY1" fmla="*/ 336550 h 1651000"/>
              <a:gd name="connsiteX2" fmla="*/ 304800 w 2673350"/>
              <a:gd name="connsiteY2" fmla="*/ 495300 h 1651000"/>
              <a:gd name="connsiteX3" fmla="*/ 393700 w 2673350"/>
              <a:gd name="connsiteY3" fmla="*/ 628650 h 1651000"/>
              <a:gd name="connsiteX4" fmla="*/ 488950 w 2673350"/>
              <a:gd name="connsiteY4" fmla="*/ 723900 h 1651000"/>
              <a:gd name="connsiteX5" fmla="*/ 609600 w 2673350"/>
              <a:gd name="connsiteY5" fmla="*/ 850900 h 1651000"/>
              <a:gd name="connsiteX6" fmla="*/ 698500 w 2673350"/>
              <a:gd name="connsiteY6" fmla="*/ 895350 h 1651000"/>
              <a:gd name="connsiteX7" fmla="*/ 723900 w 2673350"/>
              <a:gd name="connsiteY7" fmla="*/ 927100 h 1651000"/>
              <a:gd name="connsiteX8" fmla="*/ 844550 w 2673350"/>
              <a:gd name="connsiteY8" fmla="*/ 1085850 h 1651000"/>
              <a:gd name="connsiteX9" fmla="*/ 952500 w 2673350"/>
              <a:gd name="connsiteY9" fmla="*/ 1193800 h 1651000"/>
              <a:gd name="connsiteX10" fmla="*/ 1047750 w 2673350"/>
              <a:gd name="connsiteY10" fmla="*/ 1289050 h 1651000"/>
              <a:gd name="connsiteX11" fmla="*/ 1155700 w 2673350"/>
              <a:gd name="connsiteY11" fmla="*/ 1339850 h 1651000"/>
              <a:gd name="connsiteX12" fmla="*/ 1270000 w 2673350"/>
              <a:gd name="connsiteY12" fmla="*/ 1441450 h 1651000"/>
              <a:gd name="connsiteX13" fmla="*/ 1212850 w 2673350"/>
              <a:gd name="connsiteY13" fmla="*/ 1460500 h 1651000"/>
              <a:gd name="connsiteX14" fmla="*/ 1238250 w 2673350"/>
              <a:gd name="connsiteY14" fmla="*/ 1587500 h 1651000"/>
              <a:gd name="connsiteX15" fmla="*/ 1435100 w 2673350"/>
              <a:gd name="connsiteY15" fmla="*/ 1651000 h 1651000"/>
              <a:gd name="connsiteX16" fmla="*/ 1447800 w 2673350"/>
              <a:gd name="connsiteY16" fmla="*/ 1549400 h 1651000"/>
              <a:gd name="connsiteX17" fmla="*/ 1485900 w 2673350"/>
              <a:gd name="connsiteY17" fmla="*/ 1473200 h 1651000"/>
              <a:gd name="connsiteX18" fmla="*/ 1504950 w 2673350"/>
              <a:gd name="connsiteY18" fmla="*/ 1397000 h 1651000"/>
              <a:gd name="connsiteX19" fmla="*/ 1543050 w 2673350"/>
              <a:gd name="connsiteY19" fmla="*/ 1327150 h 1651000"/>
              <a:gd name="connsiteX20" fmla="*/ 1536700 w 2673350"/>
              <a:gd name="connsiteY20" fmla="*/ 1244600 h 1651000"/>
              <a:gd name="connsiteX21" fmla="*/ 1619250 w 2673350"/>
              <a:gd name="connsiteY21" fmla="*/ 1244600 h 1651000"/>
              <a:gd name="connsiteX22" fmla="*/ 1708150 w 2673350"/>
              <a:gd name="connsiteY22" fmla="*/ 1206500 h 1651000"/>
              <a:gd name="connsiteX23" fmla="*/ 1879600 w 2673350"/>
              <a:gd name="connsiteY23" fmla="*/ 1200150 h 1651000"/>
              <a:gd name="connsiteX24" fmla="*/ 1949450 w 2673350"/>
              <a:gd name="connsiteY24" fmla="*/ 1225550 h 1651000"/>
              <a:gd name="connsiteX25" fmla="*/ 2159000 w 2673350"/>
              <a:gd name="connsiteY25" fmla="*/ 1282700 h 1651000"/>
              <a:gd name="connsiteX26" fmla="*/ 2254250 w 2673350"/>
              <a:gd name="connsiteY26" fmla="*/ 1295400 h 1651000"/>
              <a:gd name="connsiteX27" fmla="*/ 2311400 w 2673350"/>
              <a:gd name="connsiteY27" fmla="*/ 1365250 h 1651000"/>
              <a:gd name="connsiteX28" fmla="*/ 2374900 w 2673350"/>
              <a:gd name="connsiteY28" fmla="*/ 1352550 h 1651000"/>
              <a:gd name="connsiteX29" fmla="*/ 2425700 w 2673350"/>
              <a:gd name="connsiteY29" fmla="*/ 1308100 h 1651000"/>
              <a:gd name="connsiteX30" fmla="*/ 2508250 w 2673350"/>
              <a:gd name="connsiteY30" fmla="*/ 1263650 h 1651000"/>
              <a:gd name="connsiteX31" fmla="*/ 2559050 w 2673350"/>
              <a:gd name="connsiteY31" fmla="*/ 1263650 h 1651000"/>
              <a:gd name="connsiteX32" fmla="*/ 2616200 w 2673350"/>
              <a:gd name="connsiteY32" fmla="*/ 1320800 h 1651000"/>
              <a:gd name="connsiteX33" fmla="*/ 2647950 w 2673350"/>
              <a:gd name="connsiteY33" fmla="*/ 1219200 h 1651000"/>
              <a:gd name="connsiteX34" fmla="*/ 2673350 w 2673350"/>
              <a:gd name="connsiteY34" fmla="*/ 1187450 h 1651000"/>
              <a:gd name="connsiteX35" fmla="*/ 2616200 w 2673350"/>
              <a:gd name="connsiteY35" fmla="*/ 1098550 h 1651000"/>
              <a:gd name="connsiteX36" fmla="*/ 2622550 w 2673350"/>
              <a:gd name="connsiteY36" fmla="*/ 1016000 h 1651000"/>
              <a:gd name="connsiteX37" fmla="*/ 2603500 w 2673350"/>
              <a:gd name="connsiteY37" fmla="*/ 958850 h 1651000"/>
              <a:gd name="connsiteX38" fmla="*/ 2546350 w 2673350"/>
              <a:gd name="connsiteY38" fmla="*/ 990600 h 1651000"/>
              <a:gd name="connsiteX39" fmla="*/ 2419350 w 2673350"/>
              <a:gd name="connsiteY39" fmla="*/ 971550 h 1651000"/>
              <a:gd name="connsiteX40" fmla="*/ 2184400 w 2673350"/>
              <a:gd name="connsiteY40" fmla="*/ 946150 h 1651000"/>
              <a:gd name="connsiteX41" fmla="*/ 1993900 w 2673350"/>
              <a:gd name="connsiteY41" fmla="*/ 781050 h 1651000"/>
              <a:gd name="connsiteX42" fmla="*/ 1917700 w 2673350"/>
              <a:gd name="connsiteY42" fmla="*/ 755650 h 1651000"/>
              <a:gd name="connsiteX43" fmla="*/ 1828800 w 2673350"/>
              <a:gd name="connsiteY43" fmla="*/ 812800 h 1651000"/>
              <a:gd name="connsiteX44" fmla="*/ 1778000 w 2673350"/>
              <a:gd name="connsiteY44" fmla="*/ 723900 h 1651000"/>
              <a:gd name="connsiteX45" fmla="*/ 1739900 w 2673350"/>
              <a:gd name="connsiteY45" fmla="*/ 654050 h 1651000"/>
              <a:gd name="connsiteX46" fmla="*/ 1733550 w 2673350"/>
              <a:gd name="connsiteY46" fmla="*/ 552450 h 1651000"/>
              <a:gd name="connsiteX47" fmla="*/ 1682750 w 2673350"/>
              <a:gd name="connsiteY47" fmla="*/ 546100 h 1651000"/>
              <a:gd name="connsiteX48" fmla="*/ 1593850 w 2673350"/>
              <a:gd name="connsiteY48" fmla="*/ 571500 h 1651000"/>
              <a:gd name="connsiteX49" fmla="*/ 1549400 w 2673350"/>
              <a:gd name="connsiteY49" fmla="*/ 590550 h 1651000"/>
              <a:gd name="connsiteX50" fmla="*/ 1403350 w 2673350"/>
              <a:gd name="connsiteY50" fmla="*/ 501650 h 1651000"/>
              <a:gd name="connsiteX51" fmla="*/ 1308100 w 2673350"/>
              <a:gd name="connsiteY51" fmla="*/ 387350 h 1651000"/>
              <a:gd name="connsiteX52" fmla="*/ 1244600 w 2673350"/>
              <a:gd name="connsiteY52" fmla="*/ 317500 h 1651000"/>
              <a:gd name="connsiteX53" fmla="*/ 1206500 w 2673350"/>
              <a:gd name="connsiteY53" fmla="*/ 400050 h 1651000"/>
              <a:gd name="connsiteX54" fmla="*/ 1085850 w 2673350"/>
              <a:gd name="connsiteY54" fmla="*/ 425450 h 1651000"/>
              <a:gd name="connsiteX55" fmla="*/ 1035050 w 2673350"/>
              <a:gd name="connsiteY55" fmla="*/ 412750 h 1651000"/>
              <a:gd name="connsiteX56" fmla="*/ 908050 w 2673350"/>
              <a:gd name="connsiteY56" fmla="*/ 368300 h 1651000"/>
              <a:gd name="connsiteX57" fmla="*/ 895350 w 2673350"/>
              <a:gd name="connsiteY57" fmla="*/ 285750 h 1651000"/>
              <a:gd name="connsiteX58" fmla="*/ 546100 w 2673350"/>
              <a:gd name="connsiteY58" fmla="*/ 95250 h 1651000"/>
              <a:gd name="connsiteX59" fmla="*/ 546100 w 2673350"/>
              <a:gd name="connsiteY59" fmla="*/ 63500 h 1651000"/>
              <a:gd name="connsiteX60" fmla="*/ 419100 w 2673350"/>
              <a:gd name="connsiteY60" fmla="*/ 0 h 1651000"/>
              <a:gd name="connsiteX61" fmla="*/ 374650 w 2673350"/>
              <a:gd name="connsiteY61" fmla="*/ 50800 h 1651000"/>
              <a:gd name="connsiteX62" fmla="*/ 342900 w 2673350"/>
              <a:gd name="connsiteY62" fmla="*/ 139700 h 1651000"/>
              <a:gd name="connsiteX63" fmla="*/ 171450 w 2673350"/>
              <a:gd name="connsiteY63" fmla="*/ 107950 h 1651000"/>
              <a:gd name="connsiteX64" fmla="*/ 31750 w 2673350"/>
              <a:gd name="connsiteY64" fmla="*/ 107950 h 1651000"/>
              <a:gd name="connsiteX65" fmla="*/ 0 w 2673350"/>
              <a:gd name="connsiteY65" fmla="*/ 203200 h 1651000"/>
              <a:gd name="connsiteX0" fmla="*/ 0 w 2673350"/>
              <a:gd name="connsiteY0" fmla="*/ 203200 h 1651000"/>
              <a:gd name="connsiteX1" fmla="*/ 158750 w 2673350"/>
              <a:gd name="connsiteY1" fmla="*/ 361950 h 1651000"/>
              <a:gd name="connsiteX2" fmla="*/ 304800 w 2673350"/>
              <a:gd name="connsiteY2" fmla="*/ 495300 h 1651000"/>
              <a:gd name="connsiteX3" fmla="*/ 393700 w 2673350"/>
              <a:gd name="connsiteY3" fmla="*/ 628650 h 1651000"/>
              <a:gd name="connsiteX4" fmla="*/ 488950 w 2673350"/>
              <a:gd name="connsiteY4" fmla="*/ 723900 h 1651000"/>
              <a:gd name="connsiteX5" fmla="*/ 609600 w 2673350"/>
              <a:gd name="connsiteY5" fmla="*/ 850900 h 1651000"/>
              <a:gd name="connsiteX6" fmla="*/ 698500 w 2673350"/>
              <a:gd name="connsiteY6" fmla="*/ 895350 h 1651000"/>
              <a:gd name="connsiteX7" fmla="*/ 723900 w 2673350"/>
              <a:gd name="connsiteY7" fmla="*/ 927100 h 1651000"/>
              <a:gd name="connsiteX8" fmla="*/ 844550 w 2673350"/>
              <a:gd name="connsiteY8" fmla="*/ 1085850 h 1651000"/>
              <a:gd name="connsiteX9" fmla="*/ 952500 w 2673350"/>
              <a:gd name="connsiteY9" fmla="*/ 1193800 h 1651000"/>
              <a:gd name="connsiteX10" fmla="*/ 1047750 w 2673350"/>
              <a:gd name="connsiteY10" fmla="*/ 1289050 h 1651000"/>
              <a:gd name="connsiteX11" fmla="*/ 1155700 w 2673350"/>
              <a:gd name="connsiteY11" fmla="*/ 1339850 h 1651000"/>
              <a:gd name="connsiteX12" fmla="*/ 1270000 w 2673350"/>
              <a:gd name="connsiteY12" fmla="*/ 1441450 h 1651000"/>
              <a:gd name="connsiteX13" fmla="*/ 1212850 w 2673350"/>
              <a:gd name="connsiteY13" fmla="*/ 1460500 h 1651000"/>
              <a:gd name="connsiteX14" fmla="*/ 1238250 w 2673350"/>
              <a:gd name="connsiteY14" fmla="*/ 1587500 h 1651000"/>
              <a:gd name="connsiteX15" fmla="*/ 1435100 w 2673350"/>
              <a:gd name="connsiteY15" fmla="*/ 1651000 h 1651000"/>
              <a:gd name="connsiteX16" fmla="*/ 1447800 w 2673350"/>
              <a:gd name="connsiteY16" fmla="*/ 1549400 h 1651000"/>
              <a:gd name="connsiteX17" fmla="*/ 1485900 w 2673350"/>
              <a:gd name="connsiteY17" fmla="*/ 1473200 h 1651000"/>
              <a:gd name="connsiteX18" fmla="*/ 1504950 w 2673350"/>
              <a:gd name="connsiteY18" fmla="*/ 1397000 h 1651000"/>
              <a:gd name="connsiteX19" fmla="*/ 1543050 w 2673350"/>
              <a:gd name="connsiteY19" fmla="*/ 1327150 h 1651000"/>
              <a:gd name="connsiteX20" fmla="*/ 1536700 w 2673350"/>
              <a:gd name="connsiteY20" fmla="*/ 1244600 h 1651000"/>
              <a:gd name="connsiteX21" fmla="*/ 1619250 w 2673350"/>
              <a:gd name="connsiteY21" fmla="*/ 1244600 h 1651000"/>
              <a:gd name="connsiteX22" fmla="*/ 1708150 w 2673350"/>
              <a:gd name="connsiteY22" fmla="*/ 1206500 h 1651000"/>
              <a:gd name="connsiteX23" fmla="*/ 1879600 w 2673350"/>
              <a:gd name="connsiteY23" fmla="*/ 1200150 h 1651000"/>
              <a:gd name="connsiteX24" fmla="*/ 1949450 w 2673350"/>
              <a:gd name="connsiteY24" fmla="*/ 1225550 h 1651000"/>
              <a:gd name="connsiteX25" fmla="*/ 2159000 w 2673350"/>
              <a:gd name="connsiteY25" fmla="*/ 1282700 h 1651000"/>
              <a:gd name="connsiteX26" fmla="*/ 2254250 w 2673350"/>
              <a:gd name="connsiteY26" fmla="*/ 1295400 h 1651000"/>
              <a:gd name="connsiteX27" fmla="*/ 2311400 w 2673350"/>
              <a:gd name="connsiteY27" fmla="*/ 1365250 h 1651000"/>
              <a:gd name="connsiteX28" fmla="*/ 2374900 w 2673350"/>
              <a:gd name="connsiteY28" fmla="*/ 1352550 h 1651000"/>
              <a:gd name="connsiteX29" fmla="*/ 2425700 w 2673350"/>
              <a:gd name="connsiteY29" fmla="*/ 1308100 h 1651000"/>
              <a:gd name="connsiteX30" fmla="*/ 2508250 w 2673350"/>
              <a:gd name="connsiteY30" fmla="*/ 1263650 h 1651000"/>
              <a:gd name="connsiteX31" fmla="*/ 2559050 w 2673350"/>
              <a:gd name="connsiteY31" fmla="*/ 1263650 h 1651000"/>
              <a:gd name="connsiteX32" fmla="*/ 2616200 w 2673350"/>
              <a:gd name="connsiteY32" fmla="*/ 1320800 h 1651000"/>
              <a:gd name="connsiteX33" fmla="*/ 2647950 w 2673350"/>
              <a:gd name="connsiteY33" fmla="*/ 1219200 h 1651000"/>
              <a:gd name="connsiteX34" fmla="*/ 2673350 w 2673350"/>
              <a:gd name="connsiteY34" fmla="*/ 1187450 h 1651000"/>
              <a:gd name="connsiteX35" fmla="*/ 2616200 w 2673350"/>
              <a:gd name="connsiteY35" fmla="*/ 1098550 h 1651000"/>
              <a:gd name="connsiteX36" fmla="*/ 2622550 w 2673350"/>
              <a:gd name="connsiteY36" fmla="*/ 1016000 h 1651000"/>
              <a:gd name="connsiteX37" fmla="*/ 2603500 w 2673350"/>
              <a:gd name="connsiteY37" fmla="*/ 958850 h 1651000"/>
              <a:gd name="connsiteX38" fmla="*/ 2546350 w 2673350"/>
              <a:gd name="connsiteY38" fmla="*/ 990600 h 1651000"/>
              <a:gd name="connsiteX39" fmla="*/ 2419350 w 2673350"/>
              <a:gd name="connsiteY39" fmla="*/ 971550 h 1651000"/>
              <a:gd name="connsiteX40" fmla="*/ 2184400 w 2673350"/>
              <a:gd name="connsiteY40" fmla="*/ 946150 h 1651000"/>
              <a:gd name="connsiteX41" fmla="*/ 1993900 w 2673350"/>
              <a:gd name="connsiteY41" fmla="*/ 781050 h 1651000"/>
              <a:gd name="connsiteX42" fmla="*/ 1917700 w 2673350"/>
              <a:gd name="connsiteY42" fmla="*/ 755650 h 1651000"/>
              <a:gd name="connsiteX43" fmla="*/ 1828800 w 2673350"/>
              <a:gd name="connsiteY43" fmla="*/ 812800 h 1651000"/>
              <a:gd name="connsiteX44" fmla="*/ 1778000 w 2673350"/>
              <a:gd name="connsiteY44" fmla="*/ 723900 h 1651000"/>
              <a:gd name="connsiteX45" fmla="*/ 1739900 w 2673350"/>
              <a:gd name="connsiteY45" fmla="*/ 654050 h 1651000"/>
              <a:gd name="connsiteX46" fmla="*/ 1733550 w 2673350"/>
              <a:gd name="connsiteY46" fmla="*/ 552450 h 1651000"/>
              <a:gd name="connsiteX47" fmla="*/ 1682750 w 2673350"/>
              <a:gd name="connsiteY47" fmla="*/ 546100 h 1651000"/>
              <a:gd name="connsiteX48" fmla="*/ 1593850 w 2673350"/>
              <a:gd name="connsiteY48" fmla="*/ 571500 h 1651000"/>
              <a:gd name="connsiteX49" fmla="*/ 1549400 w 2673350"/>
              <a:gd name="connsiteY49" fmla="*/ 590550 h 1651000"/>
              <a:gd name="connsiteX50" fmla="*/ 1403350 w 2673350"/>
              <a:gd name="connsiteY50" fmla="*/ 501650 h 1651000"/>
              <a:gd name="connsiteX51" fmla="*/ 1308100 w 2673350"/>
              <a:gd name="connsiteY51" fmla="*/ 387350 h 1651000"/>
              <a:gd name="connsiteX52" fmla="*/ 1244600 w 2673350"/>
              <a:gd name="connsiteY52" fmla="*/ 317500 h 1651000"/>
              <a:gd name="connsiteX53" fmla="*/ 1206500 w 2673350"/>
              <a:gd name="connsiteY53" fmla="*/ 400050 h 1651000"/>
              <a:gd name="connsiteX54" fmla="*/ 1085850 w 2673350"/>
              <a:gd name="connsiteY54" fmla="*/ 425450 h 1651000"/>
              <a:gd name="connsiteX55" fmla="*/ 1035050 w 2673350"/>
              <a:gd name="connsiteY55" fmla="*/ 412750 h 1651000"/>
              <a:gd name="connsiteX56" fmla="*/ 908050 w 2673350"/>
              <a:gd name="connsiteY56" fmla="*/ 368300 h 1651000"/>
              <a:gd name="connsiteX57" fmla="*/ 895350 w 2673350"/>
              <a:gd name="connsiteY57" fmla="*/ 285750 h 1651000"/>
              <a:gd name="connsiteX58" fmla="*/ 546100 w 2673350"/>
              <a:gd name="connsiteY58" fmla="*/ 95250 h 1651000"/>
              <a:gd name="connsiteX59" fmla="*/ 546100 w 2673350"/>
              <a:gd name="connsiteY59" fmla="*/ 63500 h 1651000"/>
              <a:gd name="connsiteX60" fmla="*/ 419100 w 2673350"/>
              <a:gd name="connsiteY60" fmla="*/ 0 h 1651000"/>
              <a:gd name="connsiteX61" fmla="*/ 374650 w 2673350"/>
              <a:gd name="connsiteY61" fmla="*/ 50800 h 1651000"/>
              <a:gd name="connsiteX62" fmla="*/ 342900 w 2673350"/>
              <a:gd name="connsiteY62" fmla="*/ 139700 h 1651000"/>
              <a:gd name="connsiteX63" fmla="*/ 171450 w 2673350"/>
              <a:gd name="connsiteY63" fmla="*/ 107950 h 1651000"/>
              <a:gd name="connsiteX64" fmla="*/ 31750 w 2673350"/>
              <a:gd name="connsiteY64" fmla="*/ 107950 h 1651000"/>
              <a:gd name="connsiteX65" fmla="*/ 0 w 2673350"/>
              <a:gd name="connsiteY65" fmla="*/ 2032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42900 w 2711450"/>
              <a:gd name="connsiteY2" fmla="*/ 4953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736600 w 2711450"/>
              <a:gd name="connsiteY6" fmla="*/ 895350 h 1651000"/>
              <a:gd name="connsiteX7" fmla="*/ 762000 w 2711450"/>
              <a:gd name="connsiteY7" fmla="*/ 927100 h 1651000"/>
              <a:gd name="connsiteX8" fmla="*/ 882650 w 2711450"/>
              <a:gd name="connsiteY8" fmla="*/ 1085850 h 1651000"/>
              <a:gd name="connsiteX9" fmla="*/ 990600 w 2711450"/>
              <a:gd name="connsiteY9" fmla="*/ 119380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736600 w 2711450"/>
              <a:gd name="connsiteY6" fmla="*/ 895350 h 1651000"/>
              <a:gd name="connsiteX7" fmla="*/ 762000 w 2711450"/>
              <a:gd name="connsiteY7" fmla="*/ 927100 h 1651000"/>
              <a:gd name="connsiteX8" fmla="*/ 882650 w 2711450"/>
              <a:gd name="connsiteY8" fmla="*/ 1085850 h 1651000"/>
              <a:gd name="connsiteX9" fmla="*/ 990600 w 2711450"/>
              <a:gd name="connsiteY9" fmla="*/ 119380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62000 w 2711450"/>
              <a:gd name="connsiteY7" fmla="*/ 927100 h 1651000"/>
              <a:gd name="connsiteX8" fmla="*/ 882650 w 2711450"/>
              <a:gd name="connsiteY8" fmla="*/ 1085850 h 1651000"/>
              <a:gd name="connsiteX9" fmla="*/ 990600 w 2711450"/>
              <a:gd name="connsiteY9" fmla="*/ 119380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81050 w 2711450"/>
              <a:gd name="connsiteY7" fmla="*/ 1009650 h 1651000"/>
              <a:gd name="connsiteX8" fmla="*/ 882650 w 2711450"/>
              <a:gd name="connsiteY8" fmla="*/ 1085850 h 1651000"/>
              <a:gd name="connsiteX9" fmla="*/ 990600 w 2711450"/>
              <a:gd name="connsiteY9" fmla="*/ 119380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81050 w 2711450"/>
              <a:gd name="connsiteY7" fmla="*/ 1009650 h 1651000"/>
              <a:gd name="connsiteX8" fmla="*/ 882650 w 2711450"/>
              <a:gd name="connsiteY8" fmla="*/ 1085850 h 1651000"/>
              <a:gd name="connsiteX9" fmla="*/ 984250 w 2711450"/>
              <a:gd name="connsiteY9" fmla="*/ 123825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81050 w 2711450"/>
              <a:gd name="connsiteY7" fmla="*/ 1009650 h 1651000"/>
              <a:gd name="connsiteX8" fmla="*/ 882650 w 2711450"/>
              <a:gd name="connsiteY8" fmla="*/ 1085850 h 1651000"/>
              <a:gd name="connsiteX9" fmla="*/ 984250 w 2711450"/>
              <a:gd name="connsiteY9" fmla="*/ 1238250 h 1651000"/>
              <a:gd name="connsiteX10" fmla="*/ 1085850 w 2711450"/>
              <a:gd name="connsiteY10" fmla="*/ 1289050 h 1651000"/>
              <a:gd name="connsiteX11" fmla="*/ 1193800 w 2711450"/>
              <a:gd name="connsiteY11" fmla="*/ 138430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81050 w 2711450"/>
              <a:gd name="connsiteY7" fmla="*/ 1009650 h 1651000"/>
              <a:gd name="connsiteX8" fmla="*/ 882650 w 2711450"/>
              <a:gd name="connsiteY8" fmla="*/ 1085850 h 1651000"/>
              <a:gd name="connsiteX9" fmla="*/ 984250 w 2711450"/>
              <a:gd name="connsiteY9" fmla="*/ 1238250 h 1651000"/>
              <a:gd name="connsiteX10" fmla="*/ 1085850 w 2711450"/>
              <a:gd name="connsiteY10" fmla="*/ 1289050 h 1651000"/>
              <a:gd name="connsiteX11" fmla="*/ 1193800 w 2711450"/>
              <a:gd name="connsiteY11" fmla="*/ 1384300 h 1651000"/>
              <a:gd name="connsiteX12" fmla="*/ 1263650 w 2711450"/>
              <a:gd name="connsiteY12" fmla="*/ 14541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711450" h="1651000">
                <a:moveTo>
                  <a:pt x="0" y="215900"/>
                </a:moveTo>
                <a:lnTo>
                  <a:pt x="196850" y="361950"/>
                </a:lnTo>
                <a:lnTo>
                  <a:pt x="323850" y="508000"/>
                </a:lnTo>
                <a:lnTo>
                  <a:pt x="431800" y="628650"/>
                </a:lnTo>
                <a:lnTo>
                  <a:pt x="527050" y="723900"/>
                </a:lnTo>
                <a:lnTo>
                  <a:pt x="647700" y="850900"/>
                </a:lnTo>
                <a:lnTo>
                  <a:pt x="698500" y="958850"/>
                </a:lnTo>
                <a:lnTo>
                  <a:pt x="781050" y="1009650"/>
                </a:lnTo>
                <a:lnTo>
                  <a:pt x="882650" y="1085850"/>
                </a:lnTo>
                <a:lnTo>
                  <a:pt x="984250" y="1238250"/>
                </a:lnTo>
                <a:lnTo>
                  <a:pt x="1085850" y="1289050"/>
                </a:lnTo>
                <a:lnTo>
                  <a:pt x="1193800" y="1384300"/>
                </a:lnTo>
                <a:lnTo>
                  <a:pt x="1263650" y="1454150"/>
                </a:lnTo>
                <a:lnTo>
                  <a:pt x="1250950" y="1460500"/>
                </a:lnTo>
                <a:lnTo>
                  <a:pt x="1276350" y="1587500"/>
                </a:lnTo>
                <a:lnTo>
                  <a:pt x="1473200" y="1651000"/>
                </a:lnTo>
                <a:lnTo>
                  <a:pt x="1485900" y="1549400"/>
                </a:lnTo>
                <a:lnTo>
                  <a:pt x="1524000" y="1473200"/>
                </a:lnTo>
                <a:lnTo>
                  <a:pt x="1543050" y="1397000"/>
                </a:lnTo>
                <a:lnTo>
                  <a:pt x="1581150" y="1327150"/>
                </a:lnTo>
                <a:lnTo>
                  <a:pt x="1574800" y="1244600"/>
                </a:lnTo>
                <a:lnTo>
                  <a:pt x="1657350" y="1244600"/>
                </a:lnTo>
                <a:lnTo>
                  <a:pt x="1746250" y="1206500"/>
                </a:lnTo>
                <a:lnTo>
                  <a:pt x="1917700" y="1200150"/>
                </a:lnTo>
                <a:lnTo>
                  <a:pt x="1987550" y="1225550"/>
                </a:lnTo>
                <a:lnTo>
                  <a:pt x="2197100" y="1282700"/>
                </a:lnTo>
                <a:lnTo>
                  <a:pt x="2292350" y="1295400"/>
                </a:lnTo>
                <a:lnTo>
                  <a:pt x="2349500" y="1365250"/>
                </a:lnTo>
                <a:lnTo>
                  <a:pt x="2413000" y="1352550"/>
                </a:lnTo>
                <a:lnTo>
                  <a:pt x="2463800" y="1308100"/>
                </a:lnTo>
                <a:lnTo>
                  <a:pt x="2546350" y="1263650"/>
                </a:lnTo>
                <a:lnTo>
                  <a:pt x="2597150" y="1263650"/>
                </a:lnTo>
                <a:lnTo>
                  <a:pt x="2654300" y="1320800"/>
                </a:lnTo>
                <a:lnTo>
                  <a:pt x="2686050" y="1219200"/>
                </a:lnTo>
                <a:lnTo>
                  <a:pt x="2711450" y="1187450"/>
                </a:lnTo>
                <a:lnTo>
                  <a:pt x="2654300" y="1098550"/>
                </a:lnTo>
                <a:lnTo>
                  <a:pt x="2660650" y="1016000"/>
                </a:lnTo>
                <a:lnTo>
                  <a:pt x="2641600" y="958850"/>
                </a:lnTo>
                <a:lnTo>
                  <a:pt x="2584450" y="990600"/>
                </a:lnTo>
                <a:lnTo>
                  <a:pt x="2457450" y="971550"/>
                </a:lnTo>
                <a:lnTo>
                  <a:pt x="2222500" y="946150"/>
                </a:lnTo>
                <a:lnTo>
                  <a:pt x="2032000" y="781050"/>
                </a:lnTo>
                <a:lnTo>
                  <a:pt x="1955800" y="755650"/>
                </a:lnTo>
                <a:lnTo>
                  <a:pt x="1866900" y="812800"/>
                </a:lnTo>
                <a:lnTo>
                  <a:pt x="1816100" y="723900"/>
                </a:lnTo>
                <a:lnTo>
                  <a:pt x="1778000" y="654050"/>
                </a:lnTo>
                <a:lnTo>
                  <a:pt x="1771650" y="552450"/>
                </a:lnTo>
                <a:lnTo>
                  <a:pt x="1720850" y="546100"/>
                </a:lnTo>
                <a:lnTo>
                  <a:pt x="1631950" y="571500"/>
                </a:lnTo>
                <a:lnTo>
                  <a:pt x="1587500" y="590550"/>
                </a:lnTo>
                <a:lnTo>
                  <a:pt x="1441450" y="501650"/>
                </a:lnTo>
                <a:lnTo>
                  <a:pt x="1346200" y="387350"/>
                </a:lnTo>
                <a:lnTo>
                  <a:pt x="1282700" y="317500"/>
                </a:lnTo>
                <a:lnTo>
                  <a:pt x="1244600" y="400050"/>
                </a:lnTo>
                <a:lnTo>
                  <a:pt x="1123950" y="425450"/>
                </a:lnTo>
                <a:lnTo>
                  <a:pt x="1073150" y="412750"/>
                </a:lnTo>
                <a:lnTo>
                  <a:pt x="946150" y="368300"/>
                </a:lnTo>
                <a:lnTo>
                  <a:pt x="933450" y="285750"/>
                </a:lnTo>
                <a:lnTo>
                  <a:pt x="584200" y="95250"/>
                </a:lnTo>
                <a:lnTo>
                  <a:pt x="584200" y="63500"/>
                </a:lnTo>
                <a:lnTo>
                  <a:pt x="457200" y="0"/>
                </a:lnTo>
                <a:lnTo>
                  <a:pt x="412750" y="50800"/>
                </a:lnTo>
                <a:lnTo>
                  <a:pt x="381000" y="139700"/>
                </a:lnTo>
                <a:lnTo>
                  <a:pt x="209550" y="107950"/>
                </a:lnTo>
                <a:lnTo>
                  <a:pt x="69850" y="107950"/>
                </a:lnTo>
                <a:lnTo>
                  <a:pt x="0" y="2159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93" name="Rectangle 704"/>
          <p:cNvSpPr>
            <a:spLocks noChangeArrowheads="1"/>
          </p:cNvSpPr>
          <p:nvPr/>
        </p:nvSpPr>
        <p:spPr bwMode="auto">
          <a:xfrm>
            <a:off x="4756713" y="5919774"/>
            <a:ext cx="20037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Сочи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-1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dirty="0">
                <a:solidFill>
                  <a:schemeClr val="bg1"/>
                </a:solidFill>
              </a:rPr>
              <a:t>ЛЕСНЫХ И ЛАНДШАВТНЫХ ПОЖАРОВ </a:t>
            </a:r>
          </a:p>
          <a:p>
            <a:r>
              <a:rPr lang="ru-RU" dirty="0">
                <a:solidFill>
                  <a:schemeClr val="bg1"/>
                </a:solidFill>
              </a:rPr>
              <a:t>НА ТЕРРИТОРИИ КРАСНОДАРСКОГО КРАЯ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83223" y="2816057"/>
            <a:ext cx="734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95250" algn="just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69778" y="764704"/>
            <a:ext cx="2274053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869210" y="4051926"/>
            <a:ext cx="365019" cy="33411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20" y="6071797"/>
            <a:ext cx="268769" cy="30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94" y="5629957"/>
            <a:ext cx="25003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Прямоугольник 142"/>
          <p:cNvSpPr/>
          <p:nvPr/>
        </p:nvSpPr>
        <p:spPr>
          <a:xfrm>
            <a:off x="6766336" y="764704"/>
            <a:ext cx="2342168" cy="18928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 расположен в западной части Большого Кавказа в верховьях рек Белая, Малая и Большая Лаба, Шахе, Сочи,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766336" y="2708920"/>
            <a:ext cx="2342168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парк расположен на территории Большого Сочи: 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  <p:pic>
        <p:nvPicPr>
          <p:cNvPr id="12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14112" r="13736" b="11921"/>
          <a:stretch/>
        </p:blipFill>
        <p:spPr bwMode="auto">
          <a:xfrm>
            <a:off x="8477073" y="4996354"/>
            <a:ext cx="164151" cy="16482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Прямоугольник 127"/>
          <p:cNvSpPr/>
          <p:nvPr/>
        </p:nvSpPr>
        <p:spPr bwMode="auto">
          <a:xfrm>
            <a:off x="6951010" y="4583849"/>
            <a:ext cx="2156314" cy="22295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15" tIns="38858" rIns="77715" bIns="38858" anchor="ctr"/>
          <a:lstStyle>
            <a:defPPr>
              <a:defRPr lang="ru-RU"/>
            </a:defPPr>
            <a:lvl1pPr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8000" indent="-50800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8225" indent="-123825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6863" indent="-195263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97088" indent="-268288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sz="9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5"/>
          <p:cNvSpPr txBox="1">
            <a:spLocks noChangeArrowheads="1"/>
          </p:cNvSpPr>
          <p:nvPr/>
        </p:nvSpPr>
        <p:spPr bwMode="auto">
          <a:xfrm>
            <a:off x="6948715" y="4365105"/>
            <a:ext cx="2159789" cy="164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15" tIns="38858" rIns="77715" bIns="38858" anchor="ctr"/>
          <a:lstStyle>
            <a:defPPr>
              <a:defRPr lang="ru-RU"/>
            </a:defPPr>
            <a:lvl1pPr algn="ctr" defTabSz="1038225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8000" indent="-50800" defTabSz="10382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lt1"/>
                </a:solidFill>
              </a:defRPr>
            </a:lvl2pPr>
            <a:lvl3pPr marL="1038225" indent="-123825" defTabSz="10382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lt1"/>
                </a:solidFill>
              </a:defRPr>
            </a:lvl3pPr>
            <a:lvl4pPr marL="1566863" indent="-195263" defTabSz="10382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lt1"/>
                </a:solidFill>
              </a:defRPr>
            </a:lvl4pPr>
            <a:lvl5pPr marL="2097088" indent="-268288" defTabSz="10382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lt1"/>
                </a:solidFill>
              </a:defRPr>
            </a:lvl5pPr>
            <a:lvl6pPr marL="2286000" defTabSz="914400">
              <a:defRPr sz="2100">
                <a:solidFill>
                  <a:schemeClr val="lt1"/>
                </a:solidFill>
              </a:defRPr>
            </a:lvl6pPr>
            <a:lvl7pPr marL="2743200" defTabSz="914400">
              <a:defRPr sz="2100">
                <a:solidFill>
                  <a:schemeClr val="lt1"/>
                </a:solidFill>
              </a:defRPr>
            </a:lvl7pPr>
            <a:lvl8pPr marL="3200400" defTabSz="914400">
              <a:defRPr sz="2100">
                <a:solidFill>
                  <a:schemeClr val="lt1"/>
                </a:solidFill>
              </a:defRPr>
            </a:lvl8pPr>
            <a:lvl9pPr marL="3657600" defTabSz="914400">
              <a:defRPr sz="2100"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Условные обозначения</a:t>
            </a:r>
          </a:p>
        </p:txBody>
      </p:sp>
      <p:sp>
        <p:nvSpPr>
          <p:cNvPr id="130" name="TextBox 5"/>
          <p:cNvSpPr txBox="1">
            <a:spLocks noChangeArrowheads="1"/>
          </p:cNvSpPr>
          <p:nvPr/>
        </p:nvSpPr>
        <p:spPr bwMode="auto">
          <a:xfrm>
            <a:off x="7452318" y="4599796"/>
            <a:ext cx="1628916" cy="47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МО подверженных риску возникновения пожаров в плавневой зоне </a:t>
            </a:r>
          </a:p>
        </p:txBody>
      </p:sp>
      <p:sp>
        <p:nvSpPr>
          <p:cNvPr id="134" name="TextBox 5"/>
          <p:cNvSpPr txBox="1">
            <a:spLocks noChangeArrowheads="1"/>
          </p:cNvSpPr>
          <p:nvPr/>
        </p:nvSpPr>
        <p:spPr bwMode="auto">
          <a:xfrm>
            <a:off x="7450543" y="5836412"/>
            <a:ext cx="1508837" cy="22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Природный заповедник</a:t>
            </a:r>
          </a:p>
        </p:txBody>
      </p:sp>
      <p:sp>
        <p:nvSpPr>
          <p:cNvPr id="146" name="Freeform 279"/>
          <p:cNvSpPr>
            <a:spLocks/>
          </p:cNvSpPr>
          <p:nvPr/>
        </p:nvSpPr>
        <p:spPr bwMode="auto">
          <a:xfrm rot="21360000">
            <a:off x="7061886" y="4709154"/>
            <a:ext cx="282583" cy="208896"/>
          </a:xfrm>
          <a:custGeom>
            <a:avLst/>
            <a:gdLst>
              <a:gd name="T0" fmla="*/ 125 w 444"/>
              <a:gd name="T1" fmla="*/ 41 h 321"/>
              <a:gd name="T2" fmla="*/ 154 w 444"/>
              <a:gd name="T3" fmla="*/ 70 h 321"/>
              <a:gd name="T4" fmla="*/ 165 w 444"/>
              <a:gd name="T5" fmla="*/ 79 h 321"/>
              <a:gd name="T6" fmla="*/ 198 w 444"/>
              <a:gd name="T7" fmla="*/ 88 h 321"/>
              <a:gd name="T8" fmla="*/ 222 w 444"/>
              <a:gd name="T9" fmla="*/ 85 h 321"/>
              <a:gd name="T10" fmla="*/ 235 w 444"/>
              <a:gd name="T11" fmla="*/ 82 h 321"/>
              <a:gd name="T12" fmla="*/ 241 w 444"/>
              <a:gd name="T13" fmla="*/ 94 h 321"/>
              <a:gd name="T14" fmla="*/ 248 w 444"/>
              <a:gd name="T15" fmla="*/ 102 h 321"/>
              <a:gd name="T16" fmla="*/ 260 w 444"/>
              <a:gd name="T17" fmla="*/ 114 h 321"/>
              <a:gd name="T18" fmla="*/ 270 w 444"/>
              <a:gd name="T19" fmla="*/ 119 h 321"/>
              <a:gd name="T20" fmla="*/ 279 w 444"/>
              <a:gd name="T21" fmla="*/ 129 h 321"/>
              <a:gd name="T22" fmla="*/ 285 w 444"/>
              <a:gd name="T23" fmla="*/ 121 h 321"/>
              <a:gd name="T24" fmla="*/ 296 w 444"/>
              <a:gd name="T25" fmla="*/ 126 h 321"/>
              <a:gd name="T26" fmla="*/ 307 w 444"/>
              <a:gd name="T27" fmla="*/ 120 h 321"/>
              <a:gd name="T28" fmla="*/ 311 w 444"/>
              <a:gd name="T29" fmla="*/ 133 h 321"/>
              <a:gd name="T30" fmla="*/ 330 w 444"/>
              <a:gd name="T31" fmla="*/ 170 h 321"/>
              <a:gd name="T32" fmla="*/ 357 w 444"/>
              <a:gd name="T33" fmla="*/ 168 h 321"/>
              <a:gd name="T34" fmla="*/ 367 w 444"/>
              <a:gd name="T35" fmla="*/ 176 h 321"/>
              <a:gd name="T36" fmla="*/ 381 w 444"/>
              <a:gd name="T37" fmla="*/ 186 h 321"/>
              <a:gd name="T38" fmla="*/ 384 w 444"/>
              <a:gd name="T39" fmla="*/ 211 h 321"/>
              <a:gd name="T40" fmla="*/ 403 w 444"/>
              <a:gd name="T41" fmla="*/ 226 h 321"/>
              <a:gd name="T42" fmla="*/ 434 w 444"/>
              <a:gd name="T43" fmla="*/ 246 h 321"/>
              <a:gd name="T44" fmla="*/ 440 w 444"/>
              <a:gd name="T45" fmla="*/ 261 h 321"/>
              <a:gd name="T46" fmla="*/ 420 w 444"/>
              <a:gd name="T47" fmla="*/ 274 h 321"/>
              <a:gd name="T48" fmla="*/ 393 w 444"/>
              <a:gd name="T49" fmla="*/ 269 h 321"/>
              <a:gd name="T50" fmla="*/ 359 w 444"/>
              <a:gd name="T51" fmla="*/ 255 h 321"/>
              <a:gd name="T52" fmla="*/ 345 w 444"/>
              <a:gd name="T53" fmla="*/ 248 h 321"/>
              <a:gd name="T54" fmla="*/ 327 w 444"/>
              <a:gd name="T55" fmla="*/ 243 h 321"/>
              <a:gd name="T56" fmla="*/ 311 w 444"/>
              <a:gd name="T57" fmla="*/ 243 h 321"/>
              <a:gd name="T58" fmla="*/ 295 w 444"/>
              <a:gd name="T59" fmla="*/ 243 h 321"/>
              <a:gd name="T60" fmla="*/ 279 w 444"/>
              <a:gd name="T61" fmla="*/ 246 h 321"/>
              <a:gd name="T62" fmla="*/ 264 w 444"/>
              <a:gd name="T63" fmla="*/ 269 h 321"/>
              <a:gd name="T64" fmla="*/ 257 w 444"/>
              <a:gd name="T65" fmla="*/ 284 h 321"/>
              <a:gd name="T66" fmla="*/ 252 w 444"/>
              <a:gd name="T67" fmla="*/ 294 h 321"/>
              <a:gd name="T68" fmla="*/ 247 w 444"/>
              <a:gd name="T69" fmla="*/ 309 h 321"/>
              <a:gd name="T70" fmla="*/ 238 w 444"/>
              <a:gd name="T71" fmla="*/ 319 h 321"/>
              <a:gd name="T72" fmla="*/ 226 w 444"/>
              <a:gd name="T73" fmla="*/ 313 h 321"/>
              <a:gd name="T74" fmla="*/ 219 w 444"/>
              <a:gd name="T75" fmla="*/ 309 h 321"/>
              <a:gd name="T76" fmla="*/ 209 w 444"/>
              <a:gd name="T77" fmla="*/ 281 h 321"/>
              <a:gd name="T78" fmla="*/ 198 w 444"/>
              <a:gd name="T79" fmla="*/ 265 h 321"/>
              <a:gd name="T80" fmla="*/ 178 w 444"/>
              <a:gd name="T81" fmla="*/ 250 h 321"/>
              <a:gd name="T82" fmla="*/ 163 w 444"/>
              <a:gd name="T83" fmla="*/ 239 h 321"/>
              <a:gd name="T84" fmla="*/ 156 w 444"/>
              <a:gd name="T85" fmla="*/ 227 h 321"/>
              <a:gd name="T86" fmla="*/ 151 w 444"/>
              <a:gd name="T87" fmla="*/ 215 h 321"/>
              <a:gd name="T88" fmla="*/ 141 w 444"/>
              <a:gd name="T89" fmla="*/ 205 h 321"/>
              <a:gd name="T90" fmla="*/ 128 w 444"/>
              <a:gd name="T91" fmla="*/ 196 h 321"/>
              <a:gd name="T92" fmla="*/ 109 w 444"/>
              <a:gd name="T93" fmla="*/ 167 h 321"/>
              <a:gd name="T94" fmla="*/ 97 w 444"/>
              <a:gd name="T95" fmla="*/ 154 h 321"/>
              <a:gd name="T96" fmla="*/ 88 w 444"/>
              <a:gd name="T97" fmla="*/ 143 h 321"/>
              <a:gd name="T98" fmla="*/ 78 w 444"/>
              <a:gd name="T99" fmla="*/ 127 h 321"/>
              <a:gd name="T100" fmla="*/ 50 w 444"/>
              <a:gd name="T101" fmla="*/ 94 h 321"/>
              <a:gd name="T102" fmla="*/ 40 w 444"/>
              <a:gd name="T103" fmla="*/ 76 h 321"/>
              <a:gd name="T104" fmla="*/ 28 w 444"/>
              <a:gd name="T105" fmla="*/ 64 h 321"/>
              <a:gd name="T106" fmla="*/ 12 w 444"/>
              <a:gd name="T107" fmla="*/ 48 h 321"/>
              <a:gd name="T108" fmla="*/ 22 w 444"/>
              <a:gd name="T109" fmla="*/ 23 h 321"/>
              <a:gd name="T110" fmla="*/ 43 w 444"/>
              <a:gd name="T111" fmla="*/ 28 h 321"/>
              <a:gd name="T112" fmla="*/ 82 w 444"/>
              <a:gd name="T113" fmla="*/ 9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00B0F0">
              <a:alpha val="7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5" name="Полилиния 134"/>
          <p:cNvSpPr/>
          <p:nvPr/>
        </p:nvSpPr>
        <p:spPr>
          <a:xfrm>
            <a:off x="7052200" y="5141952"/>
            <a:ext cx="333375" cy="231482"/>
          </a:xfrm>
          <a:custGeom>
            <a:avLst/>
            <a:gdLst>
              <a:gd name="connsiteX0" fmla="*/ 0 w 933450"/>
              <a:gd name="connsiteY0" fmla="*/ 280987 h 1109662"/>
              <a:gd name="connsiteX1" fmla="*/ 0 w 933450"/>
              <a:gd name="connsiteY1" fmla="*/ 280987 h 1109662"/>
              <a:gd name="connsiteX2" fmla="*/ 147637 w 933450"/>
              <a:gd name="connsiteY2" fmla="*/ 347662 h 1109662"/>
              <a:gd name="connsiteX3" fmla="*/ 271462 w 933450"/>
              <a:gd name="connsiteY3" fmla="*/ 409575 h 1109662"/>
              <a:gd name="connsiteX4" fmla="*/ 390525 w 933450"/>
              <a:gd name="connsiteY4" fmla="*/ 504825 h 1109662"/>
              <a:gd name="connsiteX5" fmla="*/ 452437 w 933450"/>
              <a:gd name="connsiteY5" fmla="*/ 566737 h 1109662"/>
              <a:gd name="connsiteX6" fmla="*/ 442912 w 933450"/>
              <a:gd name="connsiteY6" fmla="*/ 647700 h 1109662"/>
              <a:gd name="connsiteX7" fmla="*/ 414337 w 933450"/>
              <a:gd name="connsiteY7" fmla="*/ 671512 h 1109662"/>
              <a:gd name="connsiteX8" fmla="*/ 509587 w 933450"/>
              <a:gd name="connsiteY8" fmla="*/ 766762 h 1109662"/>
              <a:gd name="connsiteX9" fmla="*/ 576262 w 933450"/>
              <a:gd name="connsiteY9" fmla="*/ 952500 h 1109662"/>
              <a:gd name="connsiteX10" fmla="*/ 614362 w 933450"/>
              <a:gd name="connsiteY10" fmla="*/ 1004887 h 1109662"/>
              <a:gd name="connsiteX11" fmla="*/ 690562 w 933450"/>
              <a:gd name="connsiteY11" fmla="*/ 1066800 h 1109662"/>
              <a:gd name="connsiteX12" fmla="*/ 738187 w 933450"/>
              <a:gd name="connsiteY12" fmla="*/ 1109662 h 1109662"/>
              <a:gd name="connsiteX13" fmla="*/ 762000 w 933450"/>
              <a:gd name="connsiteY13" fmla="*/ 957262 h 1109662"/>
              <a:gd name="connsiteX14" fmla="*/ 723900 w 933450"/>
              <a:gd name="connsiteY14" fmla="*/ 895350 h 1109662"/>
              <a:gd name="connsiteX15" fmla="*/ 647700 w 933450"/>
              <a:gd name="connsiteY15" fmla="*/ 838200 h 1109662"/>
              <a:gd name="connsiteX16" fmla="*/ 690562 w 933450"/>
              <a:gd name="connsiteY16" fmla="*/ 795337 h 1109662"/>
              <a:gd name="connsiteX17" fmla="*/ 728662 w 933450"/>
              <a:gd name="connsiteY17" fmla="*/ 723900 h 1109662"/>
              <a:gd name="connsiteX18" fmla="*/ 733425 w 933450"/>
              <a:gd name="connsiteY18" fmla="*/ 619125 h 1109662"/>
              <a:gd name="connsiteX19" fmla="*/ 800100 w 933450"/>
              <a:gd name="connsiteY19" fmla="*/ 619125 h 1109662"/>
              <a:gd name="connsiteX20" fmla="*/ 766762 w 933450"/>
              <a:gd name="connsiteY20" fmla="*/ 495300 h 1109662"/>
              <a:gd name="connsiteX21" fmla="*/ 800100 w 933450"/>
              <a:gd name="connsiteY21" fmla="*/ 447675 h 1109662"/>
              <a:gd name="connsiteX22" fmla="*/ 895350 w 933450"/>
              <a:gd name="connsiteY22" fmla="*/ 466725 h 1109662"/>
              <a:gd name="connsiteX23" fmla="*/ 933450 w 933450"/>
              <a:gd name="connsiteY23" fmla="*/ 395287 h 1109662"/>
              <a:gd name="connsiteX24" fmla="*/ 933450 w 933450"/>
              <a:gd name="connsiteY24" fmla="*/ 376237 h 1109662"/>
              <a:gd name="connsiteX25" fmla="*/ 819150 w 933450"/>
              <a:gd name="connsiteY25" fmla="*/ 352425 h 1109662"/>
              <a:gd name="connsiteX26" fmla="*/ 804862 w 933450"/>
              <a:gd name="connsiteY26" fmla="*/ 314325 h 1109662"/>
              <a:gd name="connsiteX27" fmla="*/ 733425 w 933450"/>
              <a:gd name="connsiteY27" fmla="*/ 261937 h 1109662"/>
              <a:gd name="connsiteX28" fmla="*/ 714375 w 933450"/>
              <a:gd name="connsiteY28" fmla="*/ 195262 h 1109662"/>
              <a:gd name="connsiteX29" fmla="*/ 704850 w 933450"/>
              <a:gd name="connsiteY29" fmla="*/ 95250 h 1109662"/>
              <a:gd name="connsiteX30" fmla="*/ 690562 w 933450"/>
              <a:gd name="connsiteY30" fmla="*/ 33337 h 1109662"/>
              <a:gd name="connsiteX31" fmla="*/ 609600 w 933450"/>
              <a:gd name="connsiteY31" fmla="*/ 23812 h 1109662"/>
              <a:gd name="connsiteX32" fmla="*/ 576262 w 933450"/>
              <a:gd name="connsiteY32" fmla="*/ 0 h 1109662"/>
              <a:gd name="connsiteX33" fmla="*/ 485775 w 933450"/>
              <a:gd name="connsiteY33" fmla="*/ 19050 h 1109662"/>
              <a:gd name="connsiteX34" fmla="*/ 419100 w 933450"/>
              <a:gd name="connsiteY34" fmla="*/ 95250 h 1109662"/>
              <a:gd name="connsiteX35" fmla="*/ 357187 w 933450"/>
              <a:gd name="connsiteY35" fmla="*/ 128587 h 1109662"/>
              <a:gd name="connsiteX36" fmla="*/ 304800 w 933450"/>
              <a:gd name="connsiteY36" fmla="*/ 190500 h 1109662"/>
              <a:gd name="connsiteX37" fmla="*/ 276225 w 933450"/>
              <a:gd name="connsiteY37" fmla="*/ 223837 h 1109662"/>
              <a:gd name="connsiteX38" fmla="*/ 195262 w 933450"/>
              <a:gd name="connsiteY38" fmla="*/ 204787 h 1109662"/>
              <a:gd name="connsiteX39" fmla="*/ 185737 w 933450"/>
              <a:gd name="connsiteY39" fmla="*/ 271462 h 1109662"/>
              <a:gd name="connsiteX40" fmla="*/ 71437 w 933450"/>
              <a:gd name="connsiteY40" fmla="*/ 261937 h 1109662"/>
              <a:gd name="connsiteX41" fmla="*/ 0 w 933450"/>
              <a:gd name="connsiteY41" fmla="*/ 280987 h 11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3450" h="1109662">
                <a:moveTo>
                  <a:pt x="0" y="280987"/>
                </a:moveTo>
                <a:lnTo>
                  <a:pt x="0" y="280987"/>
                </a:lnTo>
                <a:lnTo>
                  <a:pt x="147637" y="347662"/>
                </a:lnTo>
                <a:lnTo>
                  <a:pt x="271462" y="409575"/>
                </a:lnTo>
                <a:lnTo>
                  <a:pt x="390525" y="504825"/>
                </a:lnTo>
                <a:lnTo>
                  <a:pt x="452437" y="566737"/>
                </a:lnTo>
                <a:lnTo>
                  <a:pt x="442912" y="647700"/>
                </a:lnTo>
                <a:lnTo>
                  <a:pt x="414337" y="671512"/>
                </a:lnTo>
                <a:lnTo>
                  <a:pt x="509587" y="766762"/>
                </a:lnTo>
                <a:lnTo>
                  <a:pt x="576262" y="952500"/>
                </a:lnTo>
                <a:lnTo>
                  <a:pt x="614362" y="1004887"/>
                </a:lnTo>
                <a:lnTo>
                  <a:pt x="690562" y="1066800"/>
                </a:lnTo>
                <a:lnTo>
                  <a:pt x="738187" y="1109662"/>
                </a:lnTo>
                <a:lnTo>
                  <a:pt x="762000" y="957262"/>
                </a:lnTo>
                <a:lnTo>
                  <a:pt x="723900" y="895350"/>
                </a:lnTo>
                <a:lnTo>
                  <a:pt x="647700" y="838200"/>
                </a:lnTo>
                <a:lnTo>
                  <a:pt x="690562" y="795337"/>
                </a:lnTo>
                <a:lnTo>
                  <a:pt x="728662" y="723900"/>
                </a:lnTo>
                <a:lnTo>
                  <a:pt x="733425" y="619125"/>
                </a:lnTo>
                <a:lnTo>
                  <a:pt x="800100" y="619125"/>
                </a:lnTo>
                <a:lnTo>
                  <a:pt x="766762" y="495300"/>
                </a:lnTo>
                <a:lnTo>
                  <a:pt x="800100" y="447675"/>
                </a:lnTo>
                <a:lnTo>
                  <a:pt x="895350" y="466725"/>
                </a:lnTo>
                <a:lnTo>
                  <a:pt x="933450" y="395287"/>
                </a:lnTo>
                <a:lnTo>
                  <a:pt x="933450" y="376237"/>
                </a:lnTo>
                <a:lnTo>
                  <a:pt x="819150" y="352425"/>
                </a:lnTo>
                <a:lnTo>
                  <a:pt x="804862" y="314325"/>
                </a:lnTo>
                <a:lnTo>
                  <a:pt x="733425" y="261937"/>
                </a:lnTo>
                <a:lnTo>
                  <a:pt x="714375" y="195262"/>
                </a:lnTo>
                <a:lnTo>
                  <a:pt x="704850" y="95250"/>
                </a:lnTo>
                <a:lnTo>
                  <a:pt x="690562" y="33337"/>
                </a:lnTo>
                <a:lnTo>
                  <a:pt x="609600" y="23812"/>
                </a:lnTo>
                <a:lnTo>
                  <a:pt x="576262" y="0"/>
                </a:lnTo>
                <a:lnTo>
                  <a:pt x="485775" y="19050"/>
                </a:lnTo>
                <a:lnTo>
                  <a:pt x="419100" y="95250"/>
                </a:lnTo>
                <a:lnTo>
                  <a:pt x="357187" y="128587"/>
                </a:lnTo>
                <a:lnTo>
                  <a:pt x="304800" y="190500"/>
                </a:lnTo>
                <a:lnTo>
                  <a:pt x="276225" y="223837"/>
                </a:lnTo>
                <a:lnTo>
                  <a:pt x="195262" y="204787"/>
                </a:lnTo>
                <a:lnTo>
                  <a:pt x="185737" y="271462"/>
                </a:lnTo>
                <a:lnTo>
                  <a:pt x="71437" y="261937"/>
                </a:lnTo>
                <a:lnTo>
                  <a:pt x="0" y="28098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1" name="TextBox 5"/>
          <p:cNvSpPr txBox="1">
            <a:spLocks noChangeArrowheads="1"/>
          </p:cNvSpPr>
          <p:nvPr/>
        </p:nvSpPr>
        <p:spPr bwMode="auto">
          <a:xfrm>
            <a:off x="7454568" y="6173592"/>
            <a:ext cx="1508837" cy="22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парк</a:t>
            </a:r>
          </a:p>
        </p:txBody>
      </p:sp>
      <p:sp>
        <p:nvSpPr>
          <p:cNvPr id="150" name="TextBox 5"/>
          <p:cNvSpPr txBox="1">
            <a:spLocks noChangeArrowheads="1"/>
          </p:cNvSpPr>
          <p:nvPr/>
        </p:nvSpPr>
        <p:spPr bwMode="auto">
          <a:xfrm>
            <a:off x="7454568" y="6502998"/>
            <a:ext cx="1508837" cy="22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Биосферный заповедник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74121" y="4779446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расположенного на полуострове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неповторимая по красоте, ландшафту, уникальности флоры и фауны природная территория. 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cxnSp>
        <p:nvCxnSpPr>
          <p:cNvPr id="12" name="Прямая соединительная линия 11"/>
          <p:cNvCxnSpPr>
            <a:endCxn id="1027" idx="2"/>
          </p:cNvCxnSpPr>
          <p:nvPr/>
        </p:nvCxnSpPr>
        <p:spPr>
          <a:xfrm flipV="1">
            <a:off x="1547664" y="4218982"/>
            <a:ext cx="321546" cy="53514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1" idx="70"/>
          </p:cNvCxnSpPr>
          <p:nvPr/>
        </p:nvCxnSpPr>
        <p:spPr>
          <a:xfrm>
            <a:off x="2343831" y="2090050"/>
            <a:ext cx="309563" cy="63137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5262252" y="4204954"/>
            <a:ext cx="1516888" cy="185929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/>
          <p:nvPr/>
        </p:nvCxnSpPr>
        <p:spPr>
          <a:xfrm rot="5400000">
            <a:off x="4290225" y="3147043"/>
            <a:ext cx="2956152" cy="1996071"/>
          </a:xfrm>
          <a:prstGeom prst="bentConnector3">
            <a:avLst>
              <a:gd name="adj1" fmla="val 251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7450543" y="5014127"/>
            <a:ext cx="1630691" cy="34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МО подверженных риску возникновения лесных пожаров</a:t>
            </a:r>
          </a:p>
        </p:txBody>
      </p:sp>
      <p:sp>
        <p:nvSpPr>
          <p:cNvPr id="133" name="TextBox 5"/>
          <p:cNvSpPr txBox="1">
            <a:spLocks noChangeArrowheads="1"/>
          </p:cNvSpPr>
          <p:nvPr/>
        </p:nvSpPr>
        <p:spPr bwMode="auto">
          <a:xfrm>
            <a:off x="7450543" y="5440510"/>
            <a:ext cx="1630691" cy="34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МО расположенных в лесном массиве</a:t>
            </a:r>
          </a:p>
        </p:txBody>
      </p:sp>
      <p:sp>
        <p:nvSpPr>
          <p:cNvPr id="153" name="Полилиния 152"/>
          <p:cNvSpPr/>
          <p:nvPr/>
        </p:nvSpPr>
        <p:spPr>
          <a:xfrm>
            <a:off x="7048516" y="5517232"/>
            <a:ext cx="333375" cy="231482"/>
          </a:xfrm>
          <a:custGeom>
            <a:avLst/>
            <a:gdLst>
              <a:gd name="connsiteX0" fmla="*/ 0 w 933450"/>
              <a:gd name="connsiteY0" fmla="*/ 280987 h 1109662"/>
              <a:gd name="connsiteX1" fmla="*/ 0 w 933450"/>
              <a:gd name="connsiteY1" fmla="*/ 280987 h 1109662"/>
              <a:gd name="connsiteX2" fmla="*/ 147637 w 933450"/>
              <a:gd name="connsiteY2" fmla="*/ 347662 h 1109662"/>
              <a:gd name="connsiteX3" fmla="*/ 271462 w 933450"/>
              <a:gd name="connsiteY3" fmla="*/ 409575 h 1109662"/>
              <a:gd name="connsiteX4" fmla="*/ 390525 w 933450"/>
              <a:gd name="connsiteY4" fmla="*/ 504825 h 1109662"/>
              <a:gd name="connsiteX5" fmla="*/ 452437 w 933450"/>
              <a:gd name="connsiteY5" fmla="*/ 566737 h 1109662"/>
              <a:gd name="connsiteX6" fmla="*/ 442912 w 933450"/>
              <a:gd name="connsiteY6" fmla="*/ 647700 h 1109662"/>
              <a:gd name="connsiteX7" fmla="*/ 414337 w 933450"/>
              <a:gd name="connsiteY7" fmla="*/ 671512 h 1109662"/>
              <a:gd name="connsiteX8" fmla="*/ 509587 w 933450"/>
              <a:gd name="connsiteY8" fmla="*/ 766762 h 1109662"/>
              <a:gd name="connsiteX9" fmla="*/ 576262 w 933450"/>
              <a:gd name="connsiteY9" fmla="*/ 952500 h 1109662"/>
              <a:gd name="connsiteX10" fmla="*/ 614362 w 933450"/>
              <a:gd name="connsiteY10" fmla="*/ 1004887 h 1109662"/>
              <a:gd name="connsiteX11" fmla="*/ 690562 w 933450"/>
              <a:gd name="connsiteY11" fmla="*/ 1066800 h 1109662"/>
              <a:gd name="connsiteX12" fmla="*/ 738187 w 933450"/>
              <a:gd name="connsiteY12" fmla="*/ 1109662 h 1109662"/>
              <a:gd name="connsiteX13" fmla="*/ 762000 w 933450"/>
              <a:gd name="connsiteY13" fmla="*/ 957262 h 1109662"/>
              <a:gd name="connsiteX14" fmla="*/ 723900 w 933450"/>
              <a:gd name="connsiteY14" fmla="*/ 895350 h 1109662"/>
              <a:gd name="connsiteX15" fmla="*/ 647700 w 933450"/>
              <a:gd name="connsiteY15" fmla="*/ 838200 h 1109662"/>
              <a:gd name="connsiteX16" fmla="*/ 690562 w 933450"/>
              <a:gd name="connsiteY16" fmla="*/ 795337 h 1109662"/>
              <a:gd name="connsiteX17" fmla="*/ 728662 w 933450"/>
              <a:gd name="connsiteY17" fmla="*/ 723900 h 1109662"/>
              <a:gd name="connsiteX18" fmla="*/ 733425 w 933450"/>
              <a:gd name="connsiteY18" fmla="*/ 619125 h 1109662"/>
              <a:gd name="connsiteX19" fmla="*/ 800100 w 933450"/>
              <a:gd name="connsiteY19" fmla="*/ 619125 h 1109662"/>
              <a:gd name="connsiteX20" fmla="*/ 766762 w 933450"/>
              <a:gd name="connsiteY20" fmla="*/ 495300 h 1109662"/>
              <a:gd name="connsiteX21" fmla="*/ 800100 w 933450"/>
              <a:gd name="connsiteY21" fmla="*/ 447675 h 1109662"/>
              <a:gd name="connsiteX22" fmla="*/ 895350 w 933450"/>
              <a:gd name="connsiteY22" fmla="*/ 466725 h 1109662"/>
              <a:gd name="connsiteX23" fmla="*/ 933450 w 933450"/>
              <a:gd name="connsiteY23" fmla="*/ 395287 h 1109662"/>
              <a:gd name="connsiteX24" fmla="*/ 933450 w 933450"/>
              <a:gd name="connsiteY24" fmla="*/ 376237 h 1109662"/>
              <a:gd name="connsiteX25" fmla="*/ 819150 w 933450"/>
              <a:gd name="connsiteY25" fmla="*/ 352425 h 1109662"/>
              <a:gd name="connsiteX26" fmla="*/ 804862 w 933450"/>
              <a:gd name="connsiteY26" fmla="*/ 314325 h 1109662"/>
              <a:gd name="connsiteX27" fmla="*/ 733425 w 933450"/>
              <a:gd name="connsiteY27" fmla="*/ 261937 h 1109662"/>
              <a:gd name="connsiteX28" fmla="*/ 714375 w 933450"/>
              <a:gd name="connsiteY28" fmla="*/ 195262 h 1109662"/>
              <a:gd name="connsiteX29" fmla="*/ 704850 w 933450"/>
              <a:gd name="connsiteY29" fmla="*/ 95250 h 1109662"/>
              <a:gd name="connsiteX30" fmla="*/ 690562 w 933450"/>
              <a:gd name="connsiteY30" fmla="*/ 33337 h 1109662"/>
              <a:gd name="connsiteX31" fmla="*/ 609600 w 933450"/>
              <a:gd name="connsiteY31" fmla="*/ 23812 h 1109662"/>
              <a:gd name="connsiteX32" fmla="*/ 576262 w 933450"/>
              <a:gd name="connsiteY32" fmla="*/ 0 h 1109662"/>
              <a:gd name="connsiteX33" fmla="*/ 485775 w 933450"/>
              <a:gd name="connsiteY33" fmla="*/ 19050 h 1109662"/>
              <a:gd name="connsiteX34" fmla="*/ 419100 w 933450"/>
              <a:gd name="connsiteY34" fmla="*/ 95250 h 1109662"/>
              <a:gd name="connsiteX35" fmla="*/ 357187 w 933450"/>
              <a:gd name="connsiteY35" fmla="*/ 128587 h 1109662"/>
              <a:gd name="connsiteX36" fmla="*/ 304800 w 933450"/>
              <a:gd name="connsiteY36" fmla="*/ 190500 h 1109662"/>
              <a:gd name="connsiteX37" fmla="*/ 276225 w 933450"/>
              <a:gd name="connsiteY37" fmla="*/ 223837 h 1109662"/>
              <a:gd name="connsiteX38" fmla="*/ 195262 w 933450"/>
              <a:gd name="connsiteY38" fmla="*/ 204787 h 1109662"/>
              <a:gd name="connsiteX39" fmla="*/ 185737 w 933450"/>
              <a:gd name="connsiteY39" fmla="*/ 271462 h 1109662"/>
              <a:gd name="connsiteX40" fmla="*/ 71437 w 933450"/>
              <a:gd name="connsiteY40" fmla="*/ 261937 h 1109662"/>
              <a:gd name="connsiteX41" fmla="*/ 0 w 933450"/>
              <a:gd name="connsiteY41" fmla="*/ 280987 h 11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3450" h="1109662">
                <a:moveTo>
                  <a:pt x="0" y="280987"/>
                </a:moveTo>
                <a:lnTo>
                  <a:pt x="0" y="280987"/>
                </a:lnTo>
                <a:lnTo>
                  <a:pt x="147637" y="347662"/>
                </a:lnTo>
                <a:lnTo>
                  <a:pt x="271462" y="409575"/>
                </a:lnTo>
                <a:lnTo>
                  <a:pt x="390525" y="504825"/>
                </a:lnTo>
                <a:lnTo>
                  <a:pt x="452437" y="566737"/>
                </a:lnTo>
                <a:lnTo>
                  <a:pt x="442912" y="647700"/>
                </a:lnTo>
                <a:lnTo>
                  <a:pt x="414337" y="671512"/>
                </a:lnTo>
                <a:lnTo>
                  <a:pt x="509587" y="766762"/>
                </a:lnTo>
                <a:lnTo>
                  <a:pt x="576262" y="952500"/>
                </a:lnTo>
                <a:lnTo>
                  <a:pt x="614362" y="1004887"/>
                </a:lnTo>
                <a:lnTo>
                  <a:pt x="690562" y="1066800"/>
                </a:lnTo>
                <a:lnTo>
                  <a:pt x="738187" y="1109662"/>
                </a:lnTo>
                <a:lnTo>
                  <a:pt x="762000" y="957262"/>
                </a:lnTo>
                <a:lnTo>
                  <a:pt x="723900" y="895350"/>
                </a:lnTo>
                <a:lnTo>
                  <a:pt x="647700" y="838200"/>
                </a:lnTo>
                <a:lnTo>
                  <a:pt x="690562" y="795337"/>
                </a:lnTo>
                <a:lnTo>
                  <a:pt x="728662" y="723900"/>
                </a:lnTo>
                <a:lnTo>
                  <a:pt x="733425" y="619125"/>
                </a:lnTo>
                <a:lnTo>
                  <a:pt x="800100" y="619125"/>
                </a:lnTo>
                <a:lnTo>
                  <a:pt x="766762" y="495300"/>
                </a:lnTo>
                <a:lnTo>
                  <a:pt x="800100" y="447675"/>
                </a:lnTo>
                <a:lnTo>
                  <a:pt x="895350" y="466725"/>
                </a:lnTo>
                <a:lnTo>
                  <a:pt x="933450" y="395287"/>
                </a:lnTo>
                <a:lnTo>
                  <a:pt x="933450" y="376237"/>
                </a:lnTo>
                <a:lnTo>
                  <a:pt x="819150" y="352425"/>
                </a:lnTo>
                <a:lnTo>
                  <a:pt x="804862" y="314325"/>
                </a:lnTo>
                <a:lnTo>
                  <a:pt x="733425" y="261937"/>
                </a:lnTo>
                <a:lnTo>
                  <a:pt x="714375" y="195262"/>
                </a:lnTo>
                <a:lnTo>
                  <a:pt x="704850" y="95250"/>
                </a:lnTo>
                <a:lnTo>
                  <a:pt x="690562" y="33337"/>
                </a:lnTo>
                <a:lnTo>
                  <a:pt x="609600" y="23812"/>
                </a:lnTo>
                <a:lnTo>
                  <a:pt x="576262" y="0"/>
                </a:lnTo>
                <a:lnTo>
                  <a:pt x="485775" y="19050"/>
                </a:lnTo>
                <a:lnTo>
                  <a:pt x="419100" y="95250"/>
                </a:lnTo>
                <a:lnTo>
                  <a:pt x="357187" y="128587"/>
                </a:lnTo>
                <a:lnTo>
                  <a:pt x="304800" y="190500"/>
                </a:lnTo>
                <a:lnTo>
                  <a:pt x="276225" y="223837"/>
                </a:lnTo>
                <a:lnTo>
                  <a:pt x="195262" y="204787"/>
                </a:lnTo>
                <a:lnTo>
                  <a:pt x="185737" y="271462"/>
                </a:lnTo>
                <a:lnTo>
                  <a:pt x="71437" y="261937"/>
                </a:lnTo>
                <a:lnTo>
                  <a:pt x="0" y="280987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15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7064175" y="5779644"/>
            <a:ext cx="365019" cy="33411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54" y="6483816"/>
            <a:ext cx="25003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06" y="6136055"/>
            <a:ext cx="268769" cy="30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2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 smtClean="0"/>
              <a:t>ПО РИСКУ ВОЗНИКНОВЕНИЯ ПРИРОДНЫХ ПОЖАРОВ НА ТЕРРИТОРИИ КРАСНОДАРСКОГО КРАЯ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3855</TotalTime>
  <Words>576</Words>
  <Application>Microsoft Office PowerPoint</Application>
  <PresentationFormat>Экран (4:3)</PresentationFormat>
  <Paragraphs>99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483</cp:revision>
  <dcterms:created xsi:type="dcterms:W3CDTF">2020-10-14T14:17:55Z</dcterms:created>
  <dcterms:modified xsi:type="dcterms:W3CDTF">2021-05-16T09:39:07Z</dcterms:modified>
</cp:coreProperties>
</file>