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>
        <p:scale>
          <a:sx n="100" d="100"/>
          <a:sy n="100" d="100"/>
        </p:scale>
        <p:origin x="-23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497879"/>
            <a:ext cx="9151495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1028" name="Picture 4" descr="E:\!!!!!!!ОММиОППМ\фото\22 осад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218"/>
            <a:ext cx="2915816" cy="212069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!!!!!!ОММиОППМ\фото\прогно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15" y="516218"/>
            <a:ext cx="3131880" cy="212069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" y="516218"/>
            <a:ext cx="3078642" cy="21275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174</cp:revision>
  <dcterms:created xsi:type="dcterms:W3CDTF">2020-10-19T16:39:39Z</dcterms:created>
  <dcterms:modified xsi:type="dcterms:W3CDTF">2021-03-21T12:09:41Z</dcterms:modified>
</cp:coreProperties>
</file>